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69" r:id="rId3"/>
  </p:sldMasterIdLst>
  <p:notesMasterIdLst>
    <p:notesMasterId r:id="rId25"/>
  </p:notesMasterIdLst>
  <p:sldIdLst>
    <p:sldId id="481" r:id="rId4"/>
    <p:sldId id="482" r:id="rId5"/>
    <p:sldId id="456" r:id="rId6"/>
    <p:sldId id="457" r:id="rId7"/>
    <p:sldId id="458" r:id="rId8"/>
    <p:sldId id="459" r:id="rId9"/>
    <p:sldId id="479" r:id="rId10"/>
    <p:sldId id="476" r:id="rId11"/>
    <p:sldId id="480" r:id="rId12"/>
    <p:sldId id="462" r:id="rId13"/>
    <p:sldId id="463" r:id="rId14"/>
    <p:sldId id="483" r:id="rId15"/>
    <p:sldId id="465" r:id="rId16"/>
    <p:sldId id="467" r:id="rId17"/>
    <p:sldId id="466" r:id="rId18"/>
    <p:sldId id="468" r:id="rId19"/>
    <p:sldId id="469" r:id="rId20"/>
    <p:sldId id="470" r:id="rId21"/>
    <p:sldId id="471" r:id="rId22"/>
    <p:sldId id="474" r:id="rId23"/>
    <p:sldId id="47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8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Keroack" initials="LK" lastIdx="45" clrIdx="0">
    <p:extLst>
      <p:ext uri="{19B8F6BF-5375-455C-9EA6-DF929625EA0E}">
        <p15:presenceInfo xmlns:p15="http://schemas.microsoft.com/office/powerpoint/2012/main" userId="S::LKeroack@forsmarshgroup.com::f7abc3e5-9e55-4fea-b6ab-707461bded3f" providerId="AD"/>
      </p:ext>
    </p:extLst>
  </p:cmAuthor>
  <p:cmAuthor id="2" name="Claire Weaver" initials="CW" lastIdx="14" clrIdx="1">
    <p:extLst>
      <p:ext uri="{19B8F6BF-5375-455C-9EA6-DF929625EA0E}">
        <p15:presenceInfo xmlns:p15="http://schemas.microsoft.com/office/powerpoint/2012/main" userId="Claire Weaver" providerId="None"/>
      </p:ext>
    </p:extLst>
  </p:cmAuthor>
  <p:cmAuthor id="3" name="Darius, Beth A OSD OUSD P-R" initials="DBACOOP" lastIdx="2" clrIdx="2">
    <p:extLst>
      <p:ext uri="{19B8F6BF-5375-455C-9EA6-DF929625EA0E}">
        <p15:presenceInfo xmlns:p15="http://schemas.microsoft.com/office/powerpoint/2012/main" userId="Darius, Beth A OSD OUSD P-R" providerId="None"/>
      </p:ext>
    </p:extLst>
  </p:cmAuthor>
  <p:cmAuthor id="4" name="Jeff Jurgemeyer" initials="JJ" lastIdx="19" clrIdx="3">
    <p:extLst>
      <p:ext uri="{19B8F6BF-5375-455C-9EA6-DF929625EA0E}">
        <p15:presenceInfo xmlns:p15="http://schemas.microsoft.com/office/powerpoint/2012/main" userId="Jeff Jurg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FBB"/>
    <a:srgbClr val="C9DAB3"/>
    <a:srgbClr val="FEE3A1"/>
    <a:srgbClr val="767171"/>
    <a:srgbClr val="78A240"/>
    <a:srgbClr val="FDB813"/>
    <a:srgbClr val="548235"/>
    <a:srgbClr val="0F3655"/>
    <a:srgbClr val="AAABB0"/>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38" autoAdjust="0"/>
    <p:restoredTop sz="86429" autoAdjust="0"/>
  </p:normalViewPr>
  <p:slideViewPr>
    <p:cSldViewPr snapToGrid="0" snapToObjects="1">
      <p:cViewPr varScale="1">
        <p:scale>
          <a:sx n="71" d="100"/>
          <a:sy n="71" d="100"/>
        </p:scale>
        <p:origin x="557" y="58"/>
      </p:cViewPr>
      <p:guideLst>
        <p:guide orient="horz" pos="936"/>
        <p:guide pos="888"/>
      </p:guideLst>
    </p:cSldViewPr>
  </p:slideViewPr>
  <p:outlineViewPr>
    <p:cViewPr>
      <p:scale>
        <a:sx n="33" d="100"/>
        <a:sy n="33" d="100"/>
      </p:scale>
      <p:origin x="0" y="-18474"/>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g"/><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diagrams/_rels/data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g"/><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EEE05-6DA1-47E3-91D8-D26CFB032E2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E49032E-DB3B-4774-B065-7C62ED408272}">
      <dgm:prSet custT="1"/>
      <dgm:spPr>
        <a:solidFill>
          <a:schemeClr val="accent1">
            <a:hueOff val="0"/>
            <a:satOff val="0"/>
            <a:lumOff val="0"/>
          </a:schemeClr>
        </a:solidFill>
      </dgm:spPr>
      <dgm:t>
        <a:bodyPr/>
        <a:lstStyle/>
        <a:p>
          <a:pPr rtl="0"/>
          <a:endParaRPr lang="en-US" sz="1800" dirty="0"/>
        </a:p>
      </dgm:t>
    </dgm:pt>
    <dgm:pt modelId="{73508422-EA62-4E0F-A27A-AAF03B64EFCF}" type="parTrans" cxnId="{83B0F300-1405-481E-872C-7883C0BEDB89}">
      <dgm:prSet/>
      <dgm:spPr/>
      <dgm:t>
        <a:bodyPr/>
        <a:lstStyle/>
        <a:p>
          <a:endParaRPr lang="en-US"/>
        </a:p>
      </dgm:t>
    </dgm:pt>
    <dgm:pt modelId="{1652680C-B1ED-4A90-B420-758AECE2CB07}" type="sibTrans" cxnId="{83B0F300-1405-481E-872C-7883C0BEDB89}">
      <dgm:prSet/>
      <dgm:spPr/>
      <dgm:t>
        <a:bodyPr/>
        <a:lstStyle/>
        <a:p>
          <a:endParaRPr lang="en-US"/>
        </a:p>
      </dgm:t>
    </dgm:pt>
    <dgm:pt modelId="{37D1A676-B0E8-4FB7-8B2C-DFBB93DBA6B3}">
      <dgm:prSet custT="1"/>
      <dgm:spPr>
        <a:solidFill>
          <a:schemeClr val="accent1">
            <a:hueOff val="0"/>
            <a:satOff val="0"/>
            <a:lumOff val="0"/>
          </a:schemeClr>
        </a:solidFill>
      </dgm:spPr>
      <dgm:t>
        <a:bodyPr/>
        <a:lstStyle/>
        <a:p>
          <a:pPr rtl="0"/>
          <a:endParaRPr lang="en-US" sz="1600" dirty="0"/>
        </a:p>
      </dgm:t>
    </dgm:pt>
    <dgm:pt modelId="{53E5DD4C-8F8A-44DA-85FC-B573BAA34D1D}" type="parTrans" cxnId="{B85EE0D5-D338-48A7-AB15-2F08FBBD1FC8}">
      <dgm:prSet/>
      <dgm:spPr/>
      <dgm:t>
        <a:bodyPr/>
        <a:lstStyle/>
        <a:p>
          <a:endParaRPr lang="en-US"/>
        </a:p>
      </dgm:t>
    </dgm:pt>
    <dgm:pt modelId="{CB0FABE0-E60A-494E-B6F7-4A4694C527E2}" type="sibTrans" cxnId="{B85EE0D5-D338-48A7-AB15-2F08FBBD1FC8}">
      <dgm:prSet/>
      <dgm:spPr/>
      <dgm:t>
        <a:bodyPr/>
        <a:lstStyle/>
        <a:p>
          <a:endParaRPr lang="en-US"/>
        </a:p>
      </dgm:t>
    </dgm:pt>
    <dgm:pt modelId="{0701BF92-5404-44D7-AC7E-D0BC7595C575}">
      <dgm:prSet custT="1"/>
      <dgm:spPr/>
      <dgm:t>
        <a:bodyPr/>
        <a:lstStyle/>
        <a:p>
          <a:pPr rtl="0"/>
          <a:endParaRPr lang="en-US" sz="1800" dirty="0"/>
        </a:p>
      </dgm:t>
    </dgm:pt>
    <dgm:pt modelId="{403F0E01-9EB7-4059-A461-6751B5646D14}" type="parTrans" cxnId="{7C0FE899-8C96-40BE-8D46-98E58DEA7A94}">
      <dgm:prSet/>
      <dgm:spPr/>
      <dgm:t>
        <a:bodyPr/>
        <a:lstStyle/>
        <a:p>
          <a:endParaRPr lang="en-US"/>
        </a:p>
      </dgm:t>
    </dgm:pt>
    <dgm:pt modelId="{C124208D-128F-4092-833D-F618EF37409C}" type="sibTrans" cxnId="{7C0FE899-8C96-40BE-8D46-98E58DEA7A94}">
      <dgm:prSet/>
      <dgm:spPr/>
      <dgm:t>
        <a:bodyPr/>
        <a:lstStyle/>
        <a:p>
          <a:endParaRPr lang="en-US"/>
        </a:p>
      </dgm:t>
    </dgm:pt>
    <dgm:pt modelId="{C48E8E61-CA96-47D5-A177-206401448042}">
      <dgm:prSet custT="1"/>
      <dgm:spPr/>
      <dgm:t>
        <a:bodyPr/>
        <a:lstStyle/>
        <a:p>
          <a:pPr rtl="0"/>
          <a:endParaRPr lang="en-US" sz="800" dirty="0"/>
        </a:p>
      </dgm:t>
    </dgm:pt>
    <dgm:pt modelId="{CB589711-5B62-4CBF-823A-CDCCE9371086}" type="parTrans" cxnId="{7FF340D4-FB71-4845-885D-900CBDCC63E5}">
      <dgm:prSet/>
      <dgm:spPr/>
      <dgm:t>
        <a:bodyPr/>
        <a:lstStyle/>
        <a:p>
          <a:endParaRPr lang="en-US"/>
        </a:p>
      </dgm:t>
    </dgm:pt>
    <dgm:pt modelId="{DDE4DFCA-98C2-439A-9E90-05406A3F401B}" type="sibTrans" cxnId="{7FF340D4-FB71-4845-885D-900CBDCC63E5}">
      <dgm:prSet/>
      <dgm:spPr/>
      <dgm:t>
        <a:bodyPr/>
        <a:lstStyle/>
        <a:p>
          <a:endParaRPr lang="en-US"/>
        </a:p>
      </dgm:t>
    </dgm:pt>
    <dgm:pt modelId="{F566E86E-71B3-4672-935E-07020C23D412}" type="pres">
      <dgm:prSet presAssocID="{462EEE05-6DA1-47E3-91D8-D26CFB032E25}" presName="linearFlow" presStyleCnt="0">
        <dgm:presLayoutVars>
          <dgm:dir/>
          <dgm:resizeHandles val="exact"/>
        </dgm:presLayoutVars>
      </dgm:prSet>
      <dgm:spPr/>
    </dgm:pt>
    <dgm:pt modelId="{0896286F-EFDF-4B50-B2B4-F13B49D927A5}" type="pres">
      <dgm:prSet presAssocID="{CE49032E-DB3B-4774-B065-7C62ED408272}" presName="composite" presStyleCnt="0"/>
      <dgm:spPr/>
    </dgm:pt>
    <dgm:pt modelId="{053BFDCB-B42A-485F-8F6B-DC1711ACEE80}" type="pres">
      <dgm:prSet presAssocID="{CE49032E-DB3B-4774-B065-7C62ED408272}" presName="imgShp" presStyleLbl="fgImgPlace1" presStyleIdx="0" presStyleCnt="4"/>
      <dgm:spPr>
        <a:solidFill>
          <a:srgbClr val="548235"/>
        </a:solidFill>
      </dgm:spPr>
    </dgm:pt>
    <dgm:pt modelId="{F5DB357D-9E5B-4A63-8A0F-3BD542D66F22}" type="pres">
      <dgm:prSet presAssocID="{CE49032E-DB3B-4774-B065-7C62ED408272}" presName="txShp" presStyleLbl="node1" presStyleIdx="0" presStyleCnt="4">
        <dgm:presLayoutVars>
          <dgm:bulletEnabled val="1"/>
        </dgm:presLayoutVars>
      </dgm:prSet>
      <dgm:spPr/>
    </dgm:pt>
    <dgm:pt modelId="{A3418E3E-E4DF-42AC-B7BE-7BFC2F636F3E}" type="pres">
      <dgm:prSet presAssocID="{1652680C-B1ED-4A90-B420-758AECE2CB07}" presName="spacing" presStyleCnt="0"/>
      <dgm:spPr/>
    </dgm:pt>
    <dgm:pt modelId="{03A23615-0469-4A09-857B-3E2452E66483}" type="pres">
      <dgm:prSet presAssocID="{37D1A676-B0E8-4FB7-8B2C-DFBB93DBA6B3}" presName="composite" presStyleCnt="0"/>
      <dgm:spPr/>
    </dgm:pt>
    <dgm:pt modelId="{8A66BE45-DAF8-46C7-8B47-F02EC67862C6}" type="pres">
      <dgm:prSet presAssocID="{37D1A676-B0E8-4FB7-8B2C-DFBB93DBA6B3}" presName="imgShp" presStyleLbl="fgImgPlace1" presStyleIdx="1" presStyleCnt="4"/>
      <dgm:spPr>
        <a:solidFill>
          <a:srgbClr val="FDB813"/>
        </a:solidFill>
      </dgm:spPr>
    </dgm:pt>
    <dgm:pt modelId="{1B2074C5-E714-4020-A13C-59BA8DAD4C68}" type="pres">
      <dgm:prSet presAssocID="{37D1A676-B0E8-4FB7-8B2C-DFBB93DBA6B3}" presName="txShp" presStyleLbl="node1" presStyleIdx="1" presStyleCnt="4">
        <dgm:presLayoutVars>
          <dgm:bulletEnabled val="1"/>
        </dgm:presLayoutVars>
      </dgm:prSet>
      <dgm:spPr/>
    </dgm:pt>
    <dgm:pt modelId="{576B3E4F-BCDC-4672-B373-A5EBF6C16B20}" type="pres">
      <dgm:prSet presAssocID="{CB0FABE0-E60A-494E-B6F7-4A4694C527E2}" presName="spacing" presStyleCnt="0"/>
      <dgm:spPr/>
    </dgm:pt>
    <dgm:pt modelId="{ACE34209-0FD0-4C97-95F5-A0884DC05736}" type="pres">
      <dgm:prSet presAssocID="{0701BF92-5404-44D7-AC7E-D0BC7595C575}" presName="composite" presStyleCnt="0"/>
      <dgm:spPr/>
    </dgm:pt>
    <dgm:pt modelId="{7AE12A0C-631F-4F05-8EDD-A1E2663A14BF}" type="pres">
      <dgm:prSet presAssocID="{0701BF92-5404-44D7-AC7E-D0BC7595C575}" presName="imgShp" presStyleLbl="fgImgPlace1" presStyleIdx="2" presStyleCnt="4"/>
      <dgm:spPr>
        <a:solidFill>
          <a:srgbClr val="182C42"/>
        </a:solidFill>
      </dgm:spPr>
    </dgm:pt>
    <dgm:pt modelId="{DB023A9A-0F44-40AD-B9A9-8DF0FDAEE8B9}" type="pres">
      <dgm:prSet presAssocID="{0701BF92-5404-44D7-AC7E-D0BC7595C575}" presName="txShp" presStyleLbl="node1" presStyleIdx="2" presStyleCnt="4">
        <dgm:presLayoutVars>
          <dgm:bulletEnabled val="1"/>
        </dgm:presLayoutVars>
      </dgm:prSet>
      <dgm:spPr/>
    </dgm:pt>
    <dgm:pt modelId="{A6817D74-FCFA-480E-A502-8C563116B20F}" type="pres">
      <dgm:prSet presAssocID="{C124208D-128F-4092-833D-F618EF37409C}" presName="spacing" presStyleCnt="0"/>
      <dgm:spPr/>
    </dgm:pt>
    <dgm:pt modelId="{1DED82AC-B722-4088-AED1-C10034C0F61E}" type="pres">
      <dgm:prSet presAssocID="{C48E8E61-CA96-47D5-A177-206401448042}" presName="composite" presStyleCnt="0"/>
      <dgm:spPr/>
    </dgm:pt>
    <dgm:pt modelId="{4FC00B5F-956B-4DC2-899E-FE7BB768456B}" type="pres">
      <dgm:prSet presAssocID="{C48E8E61-CA96-47D5-A177-206401448042}" presName="imgShp" presStyleLbl="fgImgPlace1" presStyleIdx="3" presStyleCnt="4"/>
      <dgm:spPr>
        <a:solidFill>
          <a:srgbClr val="548235"/>
        </a:solidFill>
      </dgm:spPr>
    </dgm:pt>
    <dgm:pt modelId="{8DCF29FB-108E-43FB-B626-ACDD3742F22F}" type="pres">
      <dgm:prSet presAssocID="{C48E8E61-CA96-47D5-A177-206401448042}" presName="txShp" presStyleLbl="node1" presStyleIdx="3" presStyleCnt="4">
        <dgm:presLayoutVars>
          <dgm:bulletEnabled val="1"/>
        </dgm:presLayoutVars>
      </dgm:prSet>
      <dgm:spPr/>
    </dgm:pt>
  </dgm:ptLst>
  <dgm:cxnLst>
    <dgm:cxn modelId="{83B0F300-1405-481E-872C-7883C0BEDB89}" srcId="{462EEE05-6DA1-47E3-91D8-D26CFB032E25}" destId="{CE49032E-DB3B-4774-B065-7C62ED408272}" srcOrd="0" destOrd="0" parTransId="{73508422-EA62-4E0F-A27A-AAF03B64EFCF}" sibTransId="{1652680C-B1ED-4A90-B420-758AECE2CB07}"/>
    <dgm:cxn modelId="{50E8001B-3128-428A-A644-0B2C909AE858}" type="presOf" srcId="{C48E8E61-CA96-47D5-A177-206401448042}" destId="{8DCF29FB-108E-43FB-B626-ACDD3742F22F}" srcOrd="0" destOrd="0" presId="urn:microsoft.com/office/officeart/2005/8/layout/vList3"/>
    <dgm:cxn modelId="{065CEE45-D210-4894-B1E0-80F7B7292FB1}" type="presOf" srcId="{37D1A676-B0E8-4FB7-8B2C-DFBB93DBA6B3}" destId="{1B2074C5-E714-4020-A13C-59BA8DAD4C68}" srcOrd="0" destOrd="0" presId="urn:microsoft.com/office/officeart/2005/8/layout/vList3"/>
    <dgm:cxn modelId="{7C0FE899-8C96-40BE-8D46-98E58DEA7A94}" srcId="{462EEE05-6DA1-47E3-91D8-D26CFB032E25}" destId="{0701BF92-5404-44D7-AC7E-D0BC7595C575}" srcOrd="2" destOrd="0" parTransId="{403F0E01-9EB7-4059-A461-6751B5646D14}" sibTransId="{C124208D-128F-4092-833D-F618EF37409C}"/>
    <dgm:cxn modelId="{20916AD0-62F9-4402-BD40-C42842B479A5}" type="presOf" srcId="{0701BF92-5404-44D7-AC7E-D0BC7595C575}" destId="{DB023A9A-0F44-40AD-B9A9-8DF0FDAEE8B9}" srcOrd="0" destOrd="0" presId="urn:microsoft.com/office/officeart/2005/8/layout/vList3"/>
    <dgm:cxn modelId="{7FF340D4-FB71-4845-885D-900CBDCC63E5}" srcId="{462EEE05-6DA1-47E3-91D8-D26CFB032E25}" destId="{C48E8E61-CA96-47D5-A177-206401448042}" srcOrd="3" destOrd="0" parTransId="{CB589711-5B62-4CBF-823A-CDCCE9371086}" sibTransId="{DDE4DFCA-98C2-439A-9E90-05406A3F401B}"/>
    <dgm:cxn modelId="{B85EE0D5-D338-48A7-AB15-2F08FBBD1FC8}" srcId="{462EEE05-6DA1-47E3-91D8-D26CFB032E25}" destId="{37D1A676-B0E8-4FB7-8B2C-DFBB93DBA6B3}" srcOrd="1" destOrd="0" parTransId="{53E5DD4C-8F8A-44DA-85FC-B573BAA34D1D}" sibTransId="{CB0FABE0-E60A-494E-B6F7-4A4694C527E2}"/>
    <dgm:cxn modelId="{C6EF0ADB-58D5-45A8-8957-8D310C6F935D}" type="presOf" srcId="{462EEE05-6DA1-47E3-91D8-D26CFB032E25}" destId="{F566E86E-71B3-4672-935E-07020C23D412}" srcOrd="0" destOrd="0" presId="urn:microsoft.com/office/officeart/2005/8/layout/vList3"/>
    <dgm:cxn modelId="{93EA32DE-26FD-4EF7-98A1-35463F4649F0}" type="presOf" srcId="{CE49032E-DB3B-4774-B065-7C62ED408272}" destId="{F5DB357D-9E5B-4A63-8A0F-3BD542D66F22}" srcOrd="0" destOrd="0" presId="urn:microsoft.com/office/officeart/2005/8/layout/vList3"/>
    <dgm:cxn modelId="{EF3FC9D8-620D-45EE-A047-690E9A43D295}" type="presParOf" srcId="{F566E86E-71B3-4672-935E-07020C23D412}" destId="{0896286F-EFDF-4B50-B2B4-F13B49D927A5}" srcOrd="0" destOrd="0" presId="urn:microsoft.com/office/officeart/2005/8/layout/vList3"/>
    <dgm:cxn modelId="{F96C45CD-F1DD-4731-875C-FB6EFEE49286}" type="presParOf" srcId="{0896286F-EFDF-4B50-B2B4-F13B49D927A5}" destId="{053BFDCB-B42A-485F-8F6B-DC1711ACEE80}" srcOrd="0" destOrd="0" presId="urn:microsoft.com/office/officeart/2005/8/layout/vList3"/>
    <dgm:cxn modelId="{82447B84-E00B-4BEF-AA95-AE24FA0D4854}" type="presParOf" srcId="{0896286F-EFDF-4B50-B2B4-F13B49D927A5}" destId="{F5DB357D-9E5B-4A63-8A0F-3BD542D66F22}" srcOrd="1" destOrd="0" presId="urn:microsoft.com/office/officeart/2005/8/layout/vList3"/>
    <dgm:cxn modelId="{07F8ED32-6843-4E31-BB6F-38781988E0EA}" type="presParOf" srcId="{F566E86E-71B3-4672-935E-07020C23D412}" destId="{A3418E3E-E4DF-42AC-B7BE-7BFC2F636F3E}" srcOrd="1" destOrd="0" presId="urn:microsoft.com/office/officeart/2005/8/layout/vList3"/>
    <dgm:cxn modelId="{644DBFCF-2EAF-48EB-845F-ED18038AF65B}" type="presParOf" srcId="{F566E86E-71B3-4672-935E-07020C23D412}" destId="{03A23615-0469-4A09-857B-3E2452E66483}" srcOrd="2" destOrd="0" presId="urn:microsoft.com/office/officeart/2005/8/layout/vList3"/>
    <dgm:cxn modelId="{943D4C95-A72F-4299-AC01-332DCE93BB90}" type="presParOf" srcId="{03A23615-0469-4A09-857B-3E2452E66483}" destId="{8A66BE45-DAF8-46C7-8B47-F02EC67862C6}" srcOrd="0" destOrd="0" presId="urn:microsoft.com/office/officeart/2005/8/layout/vList3"/>
    <dgm:cxn modelId="{6BB12D5F-0522-49FD-B4B0-944CB83CEBBA}" type="presParOf" srcId="{03A23615-0469-4A09-857B-3E2452E66483}" destId="{1B2074C5-E714-4020-A13C-59BA8DAD4C68}" srcOrd="1" destOrd="0" presId="urn:microsoft.com/office/officeart/2005/8/layout/vList3"/>
    <dgm:cxn modelId="{84465B89-95F4-478D-9C05-93A3A742355E}" type="presParOf" srcId="{F566E86E-71B3-4672-935E-07020C23D412}" destId="{576B3E4F-BCDC-4672-B373-A5EBF6C16B20}" srcOrd="3" destOrd="0" presId="urn:microsoft.com/office/officeart/2005/8/layout/vList3"/>
    <dgm:cxn modelId="{F51C4245-D9A5-4BA1-8117-DD9DD2B2FA61}" type="presParOf" srcId="{F566E86E-71B3-4672-935E-07020C23D412}" destId="{ACE34209-0FD0-4C97-95F5-A0884DC05736}" srcOrd="4" destOrd="0" presId="urn:microsoft.com/office/officeart/2005/8/layout/vList3"/>
    <dgm:cxn modelId="{AAA3A4F3-8748-4482-BF91-2BDE254A56B3}" type="presParOf" srcId="{ACE34209-0FD0-4C97-95F5-A0884DC05736}" destId="{7AE12A0C-631F-4F05-8EDD-A1E2663A14BF}" srcOrd="0" destOrd="0" presId="urn:microsoft.com/office/officeart/2005/8/layout/vList3"/>
    <dgm:cxn modelId="{DD03CFAA-AE17-4151-952B-D322996CE03F}" type="presParOf" srcId="{ACE34209-0FD0-4C97-95F5-A0884DC05736}" destId="{DB023A9A-0F44-40AD-B9A9-8DF0FDAEE8B9}" srcOrd="1" destOrd="0" presId="urn:microsoft.com/office/officeart/2005/8/layout/vList3"/>
    <dgm:cxn modelId="{B322FB2B-ED52-489A-9625-564F3BC65131}" type="presParOf" srcId="{F566E86E-71B3-4672-935E-07020C23D412}" destId="{A6817D74-FCFA-480E-A502-8C563116B20F}" srcOrd="5" destOrd="0" presId="urn:microsoft.com/office/officeart/2005/8/layout/vList3"/>
    <dgm:cxn modelId="{89070242-D585-40E6-A849-64671A1140A4}" type="presParOf" srcId="{F566E86E-71B3-4672-935E-07020C23D412}" destId="{1DED82AC-B722-4088-AED1-C10034C0F61E}" srcOrd="6" destOrd="0" presId="urn:microsoft.com/office/officeart/2005/8/layout/vList3"/>
    <dgm:cxn modelId="{288FDFF4-4E74-4418-9D43-5302E063EC6F}" type="presParOf" srcId="{1DED82AC-B722-4088-AED1-C10034C0F61E}" destId="{4FC00B5F-956B-4DC2-899E-FE7BB768456B}" srcOrd="0" destOrd="0" presId="urn:microsoft.com/office/officeart/2005/8/layout/vList3"/>
    <dgm:cxn modelId="{0B4FBF91-B998-47CB-9EFE-B0EE84B0AA00}" type="presParOf" srcId="{1DED82AC-B722-4088-AED1-C10034C0F61E}" destId="{8DCF29FB-108E-43FB-B626-ACDD3742F2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043AB3-513E-4E77-87DA-0B665710749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C5F2689-3AC8-4530-8898-6CBD095110A4}">
      <dgm:prSet custT="1"/>
      <dgm:spPr/>
      <dgm:t>
        <a:bodyPr/>
        <a:lstStyle/>
        <a:p>
          <a:pPr rtl="0"/>
          <a:endParaRPr lang="en-US" sz="1800" b="0" dirty="0"/>
        </a:p>
      </dgm:t>
    </dgm:pt>
    <dgm:pt modelId="{6E4D6C2B-8501-427A-9BC7-CF6E9CF24D66}" type="parTrans" cxnId="{9D0A211D-56E1-4FA7-94BE-D1DBD7D370F4}">
      <dgm:prSet/>
      <dgm:spPr/>
      <dgm:t>
        <a:bodyPr/>
        <a:lstStyle/>
        <a:p>
          <a:endParaRPr lang="en-US"/>
        </a:p>
      </dgm:t>
    </dgm:pt>
    <dgm:pt modelId="{0A1CFE3D-8165-4E2E-A739-92BC71A611EF}" type="sibTrans" cxnId="{9D0A211D-56E1-4FA7-94BE-D1DBD7D370F4}">
      <dgm:prSet/>
      <dgm:spPr/>
      <dgm:t>
        <a:bodyPr/>
        <a:lstStyle/>
        <a:p>
          <a:endParaRPr lang="en-US"/>
        </a:p>
      </dgm:t>
    </dgm:pt>
    <dgm:pt modelId="{1481F8C6-7571-4382-BD5E-5DDBF9FF05A8}">
      <dgm:prSet custT="1"/>
      <dgm:spPr/>
      <dgm:t>
        <a:bodyPr/>
        <a:lstStyle/>
        <a:p>
          <a:pPr rtl="0"/>
          <a:endParaRPr lang="en-US" sz="1800" b="0" dirty="0"/>
        </a:p>
      </dgm:t>
    </dgm:pt>
    <dgm:pt modelId="{349FD620-3E10-4883-9FC0-C2FA00671D64}" type="parTrans" cxnId="{312CC7C4-D484-40C9-8340-6622DD5CFAC6}">
      <dgm:prSet/>
      <dgm:spPr/>
      <dgm:t>
        <a:bodyPr/>
        <a:lstStyle/>
        <a:p>
          <a:endParaRPr lang="en-US"/>
        </a:p>
      </dgm:t>
    </dgm:pt>
    <dgm:pt modelId="{FFF80CB2-BB0A-4BCE-A78A-55CFB031F90B}" type="sibTrans" cxnId="{312CC7C4-D484-40C9-8340-6622DD5CFAC6}">
      <dgm:prSet/>
      <dgm:spPr/>
      <dgm:t>
        <a:bodyPr/>
        <a:lstStyle/>
        <a:p>
          <a:endParaRPr lang="en-US"/>
        </a:p>
      </dgm:t>
    </dgm:pt>
    <dgm:pt modelId="{18B16A02-4B36-4D83-9C4B-426007C9AFF5}">
      <dgm:prSet custT="1"/>
      <dgm:spPr/>
      <dgm:t>
        <a:bodyPr/>
        <a:lstStyle/>
        <a:p>
          <a:pPr rtl="0"/>
          <a:endParaRPr lang="en-US" sz="1800" b="0" dirty="0"/>
        </a:p>
      </dgm:t>
    </dgm:pt>
    <dgm:pt modelId="{4CC0655F-D6BB-4BA1-831C-07EF93159290}" type="parTrans" cxnId="{C56334B6-011C-4C0D-992E-A92869F384CE}">
      <dgm:prSet/>
      <dgm:spPr/>
      <dgm:t>
        <a:bodyPr/>
        <a:lstStyle/>
        <a:p>
          <a:endParaRPr lang="en-US"/>
        </a:p>
      </dgm:t>
    </dgm:pt>
    <dgm:pt modelId="{4D8166B4-1908-4ECB-A46D-785F2665A3EA}" type="sibTrans" cxnId="{C56334B6-011C-4C0D-992E-A92869F384CE}">
      <dgm:prSet/>
      <dgm:spPr/>
      <dgm:t>
        <a:bodyPr/>
        <a:lstStyle/>
        <a:p>
          <a:endParaRPr lang="en-US"/>
        </a:p>
      </dgm:t>
    </dgm:pt>
    <dgm:pt modelId="{BD5C768C-3C69-4342-98CB-203DAC5D6DD4}">
      <dgm:prSet custT="1"/>
      <dgm:spPr/>
      <dgm:t>
        <a:bodyPr/>
        <a:lstStyle/>
        <a:p>
          <a:pPr rtl="0"/>
          <a:endParaRPr lang="en-US" sz="1800" b="0" dirty="0"/>
        </a:p>
      </dgm:t>
    </dgm:pt>
    <dgm:pt modelId="{86AAACD5-36BF-41F3-B483-69270BCF5DB2}" type="parTrans" cxnId="{CF217D0F-7870-4723-B766-DB24AFAC56DE}">
      <dgm:prSet/>
      <dgm:spPr/>
      <dgm:t>
        <a:bodyPr/>
        <a:lstStyle/>
        <a:p>
          <a:endParaRPr lang="en-US"/>
        </a:p>
      </dgm:t>
    </dgm:pt>
    <dgm:pt modelId="{461B65BE-4115-4974-B993-C517DD9D7BD5}" type="sibTrans" cxnId="{CF217D0F-7870-4723-B766-DB24AFAC56DE}">
      <dgm:prSet/>
      <dgm:spPr/>
      <dgm:t>
        <a:bodyPr/>
        <a:lstStyle/>
        <a:p>
          <a:endParaRPr lang="en-US"/>
        </a:p>
      </dgm:t>
    </dgm:pt>
    <dgm:pt modelId="{D69F9942-35DA-46E1-9CCD-A9310732AD12}" type="pres">
      <dgm:prSet presAssocID="{CF043AB3-513E-4E77-87DA-0B665710749E}" presName="linearFlow" presStyleCnt="0">
        <dgm:presLayoutVars>
          <dgm:dir/>
          <dgm:resizeHandles val="exact"/>
        </dgm:presLayoutVars>
      </dgm:prSet>
      <dgm:spPr/>
    </dgm:pt>
    <dgm:pt modelId="{35A1098B-58D0-446F-AEB9-E17E77174444}" type="pres">
      <dgm:prSet presAssocID="{0C5F2689-3AC8-4530-8898-6CBD095110A4}" presName="composite" presStyleCnt="0"/>
      <dgm:spPr/>
    </dgm:pt>
    <dgm:pt modelId="{728A06BE-0D87-4A04-908A-9C59EC870E23}" type="pres">
      <dgm:prSet presAssocID="{0C5F2689-3AC8-4530-8898-6CBD095110A4}" presName="imgShp" presStyleLbl="fgImgPlace1" presStyleIdx="0" presStyleCnt="4"/>
      <dgm:spPr>
        <a:solidFill>
          <a:srgbClr val="78A240"/>
        </a:solidFill>
      </dgm:spPr>
    </dgm:pt>
    <dgm:pt modelId="{22BF76DC-310C-49EC-B790-B592F9555999}" type="pres">
      <dgm:prSet presAssocID="{0C5F2689-3AC8-4530-8898-6CBD095110A4}" presName="txShp" presStyleLbl="node1" presStyleIdx="0" presStyleCnt="4" custScaleX="103979">
        <dgm:presLayoutVars>
          <dgm:bulletEnabled val="1"/>
        </dgm:presLayoutVars>
      </dgm:prSet>
      <dgm:spPr/>
    </dgm:pt>
    <dgm:pt modelId="{63C23B09-229B-4AD7-B7B0-B9E318B8AA7A}" type="pres">
      <dgm:prSet presAssocID="{0A1CFE3D-8165-4E2E-A739-92BC71A611EF}" presName="spacing" presStyleCnt="0"/>
      <dgm:spPr/>
    </dgm:pt>
    <dgm:pt modelId="{B6D6DE2E-B729-446E-97FA-6474D69A5128}" type="pres">
      <dgm:prSet presAssocID="{1481F8C6-7571-4382-BD5E-5DDBF9FF05A8}" presName="composite" presStyleCnt="0"/>
      <dgm:spPr/>
    </dgm:pt>
    <dgm:pt modelId="{D956EF0C-60D5-4729-B46C-0D40CEE1BF93}" type="pres">
      <dgm:prSet presAssocID="{1481F8C6-7571-4382-BD5E-5DDBF9FF05A8}" presName="imgShp" presStyleLbl="fgImgPlace1" presStyleIdx="1" presStyleCnt="4"/>
      <dgm:spPr>
        <a:solidFill>
          <a:srgbClr val="0F3655"/>
        </a:solidFill>
      </dgm:spPr>
    </dgm:pt>
    <dgm:pt modelId="{730C164B-B6CC-4C1F-816C-731128247031}" type="pres">
      <dgm:prSet presAssocID="{1481F8C6-7571-4382-BD5E-5DDBF9FF05A8}" presName="txShp" presStyleLbl="node1" presStyleIdx="1" presStyleCnt="4" custScaleX="103979">
        <dgm:presLayoutVars>
          <dgm:bulletEnabled val="1"/>
        </dgm:presLayoutVars>
      </dgm:prSet>
      <dgm:spPr/>
    </dgm:pt>
    <dgm:pt modelId="{2F243341-330B-4B7E-97F2-D25AB01F7A58}" type="pres">
      <dgm:prSet presAssocID="{FFF80CB2-BB0A-4BCE-A78A-55CFB031F90B}" presName="spacing" presStyleCnt="0"/>
      <dgm:spPr/>
    </dgm:pt>
    <dgm:pt modelId="{EF693D76-76C6-4C15-A704-02E1A84D68FC}" type="pres">
      <dgm:prSet presAssocID="{18B16A02-4B36-4D83-9C4B-426007C9AFF5}" presName="composite" presStyleCnt="0"/>
      <dgm:spPr/>
    </dgm:pt>
    <dgm:pt modelId="{2D7DDDFD-E7F6-4EB2-8E4C-003C17F62E0E}" type="pres">
      <dgm:prSet presAssocID="{18B16A02-4B36-4D83-9C4B-426007C9AFF5}" presName="imgShp" presStyleLbl="fgImgPlace1" presStyleIdx="2" presStyleCnt="4"/>
      <dgm:spPr>
        <a:solidFill>
          <a:srgbClr val="FDB813"/>
        </a:solidFill>
      </dgm:spPr>
    </dgm:pt>
    <dgm:pt modelId="{3AC3F25A-923C-4AE8-8A86-DEA68186AB27}" type="pres">
      <dgm:prSet presAssocID="{18B16A02-4B36-4D83-9C4B-426007C9AFF5}" presName="txShp" presStyleLbl="node1" presStyleIdx="2" presStyleCnt="4" custScaleX="103979">
        <dgm:presLayoutVars>
          <dgm:bulletEnabled val="1"/>
        </dgm:presLayoutVars>
      </dgm:prSet>
      <dgm:spPr/>
    </dgm:pt>
    <dgm:pt modelId="{0C46B923-5B7E-4FA4-8C59-FA106BC404FC}" type="pres">
      <dgm:prSet presAssocID="{4D8166B4-1908-4ECB-A46D-785F2665A3EA}" presName="spacing" presStyleCnt="0"/>
      <dgm:spPr/>
    </dgm:pt>
    <dgm:pt modelId="{22E58FB8-747C-422A-B592-A331176C5BD8}" type="pres">
      <dgm:prSet presAssocID="{BD5C768C-3C69-4342-98CB-203DAC5D6DD4}" presName="composite" presStyleCnt="0"/>
      <dgm:spPr/>
    </dgm:pt>
    <dgm:pt modelId="{356E6AC1-03F9-4B84-A5F2-88BA36F6922E}" type="pres">
      <dgm:prSet presAssocID="{BD5C768C-3C69-4342-98CB-203DAC5D6DD4}" presName="imgShp" presStyleLbl="fgImgPlace1" presStyleIdx="3" presStyleCnt="4"/>
      <dgm:spPr>
        <a:solidFill>
          <a:srgbClr val="78A240"/>
        </a:solidFill>
      </dgm:spPr>
    </dgm:pt>
    <dgm:pt modelId="{0AA9DFBA-5B2E-434F-8A0D-32A6E30C8031}" type="pres">
      <dgm:prSet presAssocID="{BD5C768C-3C69-4342-98CB-203DAC5D6DD4}" presName="txShp" presStyleLbl="node1" presStyleIdx="3" presStyleCnt="4" custScaleX="103979">
        <dgm:presLayoutVars>
          <dgm:bulletEnabled val="1"/>
        </dgm:presLayoutVars>
      </dgm:prSet>
      <dgm:spPr/>
    </dgm:pt>
  </dgm:ptLst>
  <dgm:cxnLst>
    <dgm:cxn modelId="{CF217D0F-7870-4723-B766-DB24AFAC56DE}" srcId="{CF043AB3-513E-4E77-87DA-0B665710749E}" destId="{BD5C768C-3C69-4342-98CB-203DAC5D6DD4}" srcOrd="3" destOrd="0" parTransId="{86AAACD5-36BF-41F3-B483-69270BCF5DB2}" sibTransId="{461B65BE-4115-4974-B993-C517DD9D7BD5}"/>
    <dgm:cxn modelId="{C9FA7F1C-B592-4E0D-86B6-B58901A3D8DF}" type="presOf" srcId="{1481F8C6-7571-4382-BD5E-5DDBF9FF05A8}" destId="{730C164B-B6CC-4C1F-816C-731128247031}" srcOrd="0" destOrd="0" presId="urn:microsoft.com/office/officeart/2005/8/layout/vList3"/>
    <dgm:cxn modelId="{9D0A211D-56E1-4FA7-94BE-D1DBD7D370F4}" srcId="{CF043AB3-513E-4E77-87DA-0B665710749E}" destId="{0C5F2689-3AC8-4530-8898-6CBD095110A4}" srcOrd="0" destOrd="0" parTransId="{6E4D6C2B-8501-427A-9BC7-CF6E9CF24D66}" sibTransId="{0A1CFE3D-8165-4E2E-A739-92BC71A611EF}"/>
    <dgm:cxn modelId="{1FCF6B40-E028-4165-AAB9-DFFEE7CBE347}" type="presOf" srcId="{0C5F2689-3AC8-4530-8898-6CBD095110A4}" destId="{22BF76DC-310C-49EC-B790-B592F9555999}" srcOrd="0" destOrd="0" presId="urn:microsoft.com/office/officeart/2005/8/layout/vList3"/>
    <dgm:cxn modelId="{B647436C-0F98-43B9-BF23-5928076F2596}" type="presOf" srcId="{CF043AB3-513E-4E77-87DA-0B665710749E}" destId="{D69F9942-35DA-46E1-9CCD-A9310732AD12}" srcOrd="0" destOrd="0" presId="urn:microsoft.com/office/officeart/2005/8/layout/vList3"/>
    <dgm:cxn modelId="{FE39F679-B69B-48FE-A02A-4164287E8A94}" type="presOf" srcId="{BD5C768C-3C69-4342-98CB-203DAC5D6DD4}" destId="{0AA9DFBA-5B2E-434F-8A0D-32A6E30C8031}" srcOrd="0" destOrd="0" presId="urn:microsoft.com/office/officeart/2005/8/layout/vList3"/>
    <dgm:cxn modelId="{C56334B6-011C-4C0D-992E-A92869F384CE}" srcId="{CF043AB3-513E-4E77-87DA-0B665710749E}" destId="{18B16A02-4B36-4D83-9C4B-426007C9AFF5}" srcOrd="2" destOrd="0" parTransId="{4CC0655F-D6BB-4BA1-831C-07EF93159290}" sibTransId="{4D8166B4-1908-4ECB-A46D-785F2665A3EA}"/>
    <dgm:cxn modelId="{312CC7C4-D484-40C9-8340-6622DD5CFAC6}" srcId="{CF043AB3-513E-4E77-87DA-0B665710749E}" destId="{1481F8C6-7571-4382-BD5E-5DDBF9FF05A8}" srcOrd="1" destOrd="0" parTransId="{349FD620-3E10-4883-9FC0-C2FA00671D64}" sibTransId="{FFF80CB2-BB0A-4BCE-A78A-55CFB031F90B}"/>
    <dgm:cxn modelId="{7BC0ACFE-10AE-4168-B8B0-02D10A1B1D98}" type="presOf" srcId="{18B16A02-4B36-4D83-9C4B-426007C9AFF5}" destId="{3AC3F25A-923C-4AE8-8A86-DEA68186AB27}" srcOrd="0" destOrd="0" presId="urn:microsoft.com/office/officeart/2005/8/layout/vList3"/>
    <dgm:cxn modelId="{4B224929-81E0-4AE6-ADFD-3FCA2339CFF3}" type="presParOf" srcId="{D69F9942-35DA-46E1-9CCD-A9310732AD12}" destId="{35A1098B-58D0-446F-AEB9-E17E77174444}" srcOrd="0" destOrd="0" presId="urn:microsoft.com/office/officeart/2005/8/layout/vList3"/>
    <dgm:cxn modelId="{3D9CF793-7559-4852-BF16-2F621A341869}" type="presParOf" srcId="{35A1098B-58D0-446F-AEB9-E17E77174444}" destId="{728A06BE-0D87-4A04-908A-9C59EC870E23}" srcOrd="0" destOrd="0" presId="urn:microsoft.com/office/officeart/2005/8/layout/vList3"/>
    <dgm:cxn modelId="{B6247E0A-8011-4275-8A65-5B2F5C0DBDEF}" type="presParOf" srcId="{35A1098B-58D0-446F-AEB9-E17E77174444}" destId="{22BF76DC-310C-49EC-B790-B592F9555999}" srcOrd="1" destOrd="0" presId="urn:microsoft.com/office/officeart/2005/8/layout/vList3"/>
    <dgm:cxn modelId="{EAE5A26F-50BC-4A27-BBB8-B980E155F049}" type="presParOf" srcId="{D69F9942-35DA-46E1-9CCD-A9310732AD12}" destId="{63C23B09-229B-4AD7-B7B0-B9E318B8AA7A}" srcOrd="1" destOrd="0" presId="urn:microsoft.com/office/officeart/2005/8/layout/vList3"/>
    <dgm:cxn modelId="{80D7B67E-7520-4E9F-9EEE-EA49A31AEC3D}" type="presParOf" srcId="{D69F9942-35DA-46E1-9CCD-A9310732AD12}" destId="{B6D6DE2E-B729-446E-97FA-6474D69A5128}" srcOrd="2" destOrd="0" presId="urn:microsoft.com/office/officeart/2005/8/layout/vList3"/>
    <dgm:cxn modelId="{AD5298AB-768D-4B60-86F2-C7EF9C898138}" type="presParOf" srcId="{B6D6DE2E-B729-446E-97FA-6474D69A5128}" destId="{D956EF0C-60D5-4729-B46C-0D40CEE1BF93}" srcOrd="0" destOrd="0" presId="urn:microsoft.com/office/officeart/2005/8/layout/vList3"/>
    <dgm:cxn modelId="{1F449B64-DC6D-469E-852A-AE5FE6C7CC5A}" type="presParOf" srcId="{B6D6DE2E-B729-446E-97FA-6474D69A5128}" destId="{730C164B-B6CC-4C1F-816C-731128247031}" srcOrd="1" destOrd="0" presId="urn:microsoft.com/office/officeart/2005/8/layout/vList3"/>
    <dgm:cxn modelId="{AC79B1E5-D7FB-48C6-83D0-085B6AC64EC0}" type="presParOf" srcId="{D69F9942-35DA-46E1-9CCD-A9310732AD12}" destId="{2F243341-330B-4B7E-97F2-D25AB01F7A58}" srcOrd="3" destOrd="0" presId="urn:microsoft.com/office/officeart/2005/8/layout/vList3"/>
    <dgm:cxn modelId="{B46C716C-398C-49D7-99EB-E072654F462D}" type="presParOf" srcId="{D69F9942-35DA-46E1-9CCD-A9310732AD12}" destId="{EF693D76-76C6-4C15-A704-02E1A84D68FC}" srcOrd="4" destOrd="0" presId="urn:microsoft.com/office/officeart/2005/8/layout/vList3"/>
    <dgm:cxn modelId="{ECD95747-9856-4128-B10D-6543CBE822E1}" type="presParOf" srcId="{EF693D76-76C6-4C15-A704-02E1A84D68FC}" destId="{2D7DDDFD-E7F6-4EB2-8E4C-003C17F62E0E}" srcOrd="0" destOrd="0" presId="urn:microsoft.com/office/officeart/2005/8/layout/vList3"/>
    <dgm:cxn modelId="{3E43DEC5-6BFC-4CB4-8F2C-D5DD12036219}" type="presParOf" srcId="{EF693D76-76C6-4C15-A704-02E1A84D68FC}" destId="{3AC3F25A-923C-4AE8-8A86-DEA68186AB27}" srcOrd="1" destOrd="0" presId="urn:microsoft.com/office/officeart/2005/8/layout/vList3"/>
    <dgm:cxn modelId="{BC58667E-B514-49D3-9CAF-677EA930B643}" type="presParOf" srcId="{D69F9942-35DA-46E1-9CCD-A9310732AD12}" destId="{0C46B923-5B7E-4FA4-8C59-FA106BC404FC}" srcOrd="5" destOrd="0" presId="urn:microsoft.com/office/officeart/2005/8/layout/vList3"/>
    <dgm:cxn modelId="{2C632D94-BA01-4CD0-A18A-EEE108DD9CC5}" type="presParOf" srcId="{D69F9942-35DA-46E1-9CCD-A9310732AD12}" destId="{22E58FB8-747C-422A-B592-A331176C5BD8}" srcOrd="6" destOrd="0" presId="urn:microsoft.com/office/officeart/2005/8/layout/vList3"/>
    <dgm:cxn modelId="{BFE63DB6-ED69-494C-92F1-E10B957AC69A}" type="presParOf" srcId="{22E58FB8-747C-422A-B592-A331176C5BD8}" destId="{356E6AC1-03F9-4B84-A5F2-88BA36F6922E}" srcOrd="0" destOrd="0" presId="urn:microsoft.com/office/officeart/2005/8/layout/vList3"/>
    <dgm:cxn modelId="{14C40BEE-F224-482E-A3C5-E3DE50C4B8CA}" type="presParOf" srcId="{22E58FB8-747C-422A-B592-A331176C5BD8}" destId="{0AA9DFBA-5B2E-434F-8A0D-32A6E30C803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D388FD-81C4-4F78-975C-2728411E6A7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5C56863-5458-47D8-B2EF-D2DCAF2E196E}">
      <dgm:prSet/>
      <dgm:spPr/>
      <dgm:t>
        <a:bodyPr/>
        <a:lstStyle/>
        <a:p>
          <a:pPr rtl="0"/>
          <a:endParaRPr lang="en-US" b="0" dirty="0"/>
        </a:p>
      </dgm:t>
    </dgm:pt>
    <dgm:pt modelId="{5B0EF893-588E-4AA7-8698-0B3551DD036C}" type="parTrans" cxnId="{7F1392B3-EB5D-408A-ADCD-A24A15F6B038}">
      <dgm:prSet/>
      <dgm:spPr/>
      <dgm:t>
        <a:bodyPr/>
        <a:lstStyle/>
        <a:p>
          <a:endParaRPr lang="en-US"/>
        </a:p>
      </dgm:t>
    </dgm:pt>
    <dgm:pt modelId="{10C1DD75-8652-4319-9E6E-28AE723F2AFB}" type="sibTrans" cxnId="{7F1392B3-EB5D-408A-ADCD-A24A15F6B038}">
      <dgm:prSet/>
      <dgm:spPr/>
      <dgm:t>
        <a:bodyPr/>
        <a:lstStyle/>
        <a:p>
          <a:endParaRPr lang="en-US"/>
        </a:p>
      </dgm:t>
    </dgm:pt>
    <dgm:pt modelId="{7B4D9DF8-629C-496E-B0CA-86CA1995F25D}">
      <dgm:prSet/>
      <dgm:spPr/>
      <dgm:t>
        <a:bodyPr/>
        <a:lstStyle/>
        <a:p>
          <a:pPr rtl="0"/>
          <a:endParaRPr lang="en-US" b="0" dirty="0"/>
        </a:p>
      </dgm:t>
    </dgm:pt>
    <dgm:pt modelId="{D31E9BA0-307E-4A50-9AAC-0FF1C31BB815}" type="parTrans" cxnId="{104BDB71-BA35-4C6F-A2BE-61B9562FECD5}">
      <dgm:prSet/>
      <dgm:spPr/>
      <dgm:t>
        <a:bodyPr/>
        <a:lstStyle/>
        <a:p>
          <a:endParaRPr lang="en-US"/>
        </a:p>
      </dgm:t>
    </dgm:pt>
    <dgm:pt modelId="{31E426BD-3839-4686-821F-417BFD776F1A}" type="sibTrans" cxnId="{104BDB71-BA35-4C6F-A2BE-61B9562FECD5}">
      <dgm:prSet/>
      <dgm:spPr/>
      <dgm:t>
        <a:bodyPr/>
        <a:lstStyle/>
        <a:p>
          <a:endParaRPr lang="en-US"/>
        </a:p>
      </dgm:t>
    </dgm:pt>
    <dgm:pt modelId="{F9A00CAB-B7EA-4C78-AF99-9AA1AA907221}">
      <dgm:prSet/>
      <dgm:spPr/>
      <dgm:t>
        <a:bodyPr/>
        <a:lstStyle/>
        <a:p>
          <a:pPr rtl="0"/>
          <a:endParaRPr lang="en-US" dirty="0"/>
        </a:p>
      </dgm:t>
    </dgm:pt>
    <dgm:pt modelId="{6FB4514B-34CE-4885-861D-F7E8B832266A}" type="parTrans" cxnId="{0FA040D2-66CA-438F-BD07-7E34495CDB3E}">
      <dgm:prSet/>
      <dgm:spPr/>
      <dgm:t>
        <a:bodyPr/>
        <a:lstStyle/>
        <a:p>
          <a:endParaRPr lang="en-US"/>
        </a:p>
      </dgm:t>
    </dgm:pt>
    <dgm:pt modelId="{98B8BFC4-78A1-43B2-A062-3D1900DAD96F}" type="sibTrans" cxnId="{0FA040D2-66CA-438F-BD07-7E34495CDB3E}">
      <dgm:prSet/>
      <dgm:spPr/>
      <dgm:t>
        <a:bodyPr/>
        <a:lstStyle/>
        <a:p>
          <a:endParaRPr lang="en-US"/>
        </a:p>
      </dgm:t>
    </dgm:pt>
    <dgm:pt modelId="{48EB1EB3-2AFE-4E7F-91E6-CB568BB8C6AD}">
      <dgm:prSet/>
      <dgm:spPr/>
      <dgm:t>
        <a:bodyPr/>
        <a:lstStyle/>
        <a:p>
          <a:pPr rtl="0"/>
          <a:endParaRPr lang="en-US" dirty="0"/>
        </a:p>
      </dgm:t>
    </dgm:pt>
    <dgm:pt modelId="{AD6ADA35-9BAF-4671-8B3B-7ECEE2777CB6}" type="parTrans" cxnId="{07DAD21F-0A42-4BD2-9AF8-9A667B2734B4}">
      <dgm:prSet/>
      <dgm:spPr/>
      <dgm:t>
        <a:bodyPr/>
        <a:lstStyle/>
        <a:p>
          <a:endParaRPr lang="en-US"/>
        </a:p>
      </dgm:t>
    </dgm:pt>
    <dgm:pt modelId="{C1F0DBEF-745F-4307-A06F-242FF8DC62EB}" type="sibTrans" cxnId="{07DAD21F-0A42-4BD2-9AF8-9A667B2734B4}">
      <dgm:prSet/>
      <dgm:spPr/>
      <dgm:t>
        <a:bodyPr/>
        <a:lstStyle/>
        <a:p>
          <a:endParaRPr lang="en-US"/>
        </a:p>
      </dgm:t>
    </dgm:pt>
    <dgm:pt modelId="{36438AED-4FD7-435D-A940-B19C0592A55F}" type="pres">
      <dgm:prSet presAssocID="{85D388FD-81C4-4F78-975C-2728411E6A75}" presName="linearFlow" presStyleCnt="0">
        <dgm:presLayoutVars>
          <dgm:dir/>
          <dgm:resizeHandles val="exact"/>
        </dgm:presLayoutVars>
      </dgm:prSet>
      <dgm:spPr/>
    </dgm:pt>
    <dgm:pt modelId="{3F71D5A5-0FBC-420A-8A75-3936E8AE7B8E}" type="pres">
      <dgm:prSet presAssocID="{35C56863-5458-47D8-B2EF-D2DCAF2E196E}" presName="composite" presStyleCnt="0"/>
      <dgm:spPr/>
    </dgm:pt>
    <dgm:pt modelId="{FEEE89DB-1EE6-4DAE-82E2-B10B054C7939}" type="pres">
      <dgm:prSet presAssocID="{35C56863-5458-47D8-B2EF-D2DCAF2E196E}" presName="imgShp" presStyleLbl="fgImgPlace1" presStyleIdx="0" presStyleCnt="4"/>
      <dgm:spPr>
        <a:solidFill>
          <a:srgbClr val="0F3655"/>
        </a:solidFill>
      </dgm:spPr>
    </dgm:pt>
    <dgm:pt modelId="{84FBF3C3-39A0-476B-8D53-06C86864BFA6}" type="pres">
      <dgm:prSet presAssocID="{35C56863-5458-47D8-B2EF-D2DCAF2E196E}" presName="txShp" presStyleLbl="node1" presStyleIdx="0" presStyleCnt="4">
        <dgm:presLayoutVars>
          <dgm:bulletEnabled val="1"/>
        </dgm:presLayoutVars>
      </dgm:prSet>
      <dgm:spPr/>
    </dgm:pt>
    <dgm:pt modelId="{394B2157-8AB5-44F1-805F-AE5AA04FEBBA}" type="pres">
      <dgm:prSet presAssocID="{10C1DD75-8652-4319-9E6E-28AE723F2AFB}" presName="spacing" presStyleCnt="0"/>
      <dgm:spPr/>
    </dgm:pt>
    <dgm:pt modelId="{406F83B9-72C0-4830-8B1B-D7DFADB65CA2}" type="pres">
      <dgm:prSet presAssocID="{7B4D9DF8-629C-496E-B0CA-86CA1995F25D}" presName="composite" presStyleCnt="0"/>
      <dgm:spPr/>
    </dgm:pt>
    <dgm:pt modelId="{2F5564B8-C267-4E4F-AAFA-CA5B9910DFCA}" type="pres">
      <dgm:prSet presAssocID="{7B4D9DF8-629C-496E-B0CA-86CA1995F25D}" presName="imgShp" presStyleLbl="fgImgPlace1" presStyleIdx="1" presStyleCnt="4"/>
      <dgm:spPr>
        <a:solidFill>
          <a:srgbClr val="FDB813"/>
        </a:solidFill>
      </dgm:spPr>
    </dgm:pt>
    <dgm:pt modelId="{6AB6D257-5C19-4C88-ADBD-623554DBA806}" type="pres">
      <dgm:prSet presAssocID="{7B4D9DF8-629C-496E-B0CA-86CA1995F25D}" presName="txShp" presStyleLbl="node1" presStyleIdx="1" presStyleCnt="4">
        <dgm:presLayoutVars>
          <dgm:bulletEnabled val="1"/>
        </dgm:presLayoutVars>
      </dgm:prSet>
      <dgm:spPr/>
    </dgm:pt>
    <dgm:pt modelId="{09950D60-3CC9-48A7-82BB-969C5AEC3AE1}" type="pres">
      <dgm:prSet presAssocID="{31E426BD-3839-4686-821F-417BFD776F1A}" presName="spacing" presStyleCnt="0"/>
      <dgm:spPr/>
    </dgm:pt>
    <dgm:pt modelId="{39DF8423-0A9C-441E-82B0-A70B14FE1993}" type="pres">
      <dgm:prSet presAssocID="{F9A00CAB-B7EA-4C78-AF99-9AA1AA907221}" presName="composite" presStyleCnt="0"/>
      <dgm:spPr/>
    </dgm:pt>
    <dgm:pt modelId="{D23B23C0-52BB-424E-87F7-232E41B95766}" type="pres">
      <dgm:prSet presAssocID="{F9A00CAB-B7EA-4C78-AF99-9AA1AA907221}" presName="imgShp" presStyleLbl="fgImgPlace1" presStyleIdx="2" presStyleCnt="4"/>
      <dgm:spPr>
        <a:solidFill>
          <a:srgbClr val="78A240"/>
        </a:solidFill>
      </dgm:spPr>
    </dgm:pt>
    <dgm:pt modelId="{CBC76B9B-57E4-4111-86D9-22742B5F3B52}" type="pres">
      <dgm:prSet presAssocID="{F9A00CAB-B7EA-4C78-AF99-9AA1AA907221}" presName="txShp" presStyleLbl="node1" presStyleIdx="2" presStyleCnt="4">
        <dgm:presLayoutVars>
          <dgm:bulletEnabled val="1"/>
        </dgm:presLayoutVars>
      </dgm:prSet>
      <dgm:spPr/>
    </dgm:pt>
    <dgm:pt modelId="{DFF26465-DB64-471F-8975-7EBCF4387707}" type="pres">
      <dgm:prSet presAssocID="{98B8BFC4-78A1-43B2-A062-3D1900DAD96F}" presName="spacing" presStyleCnt="0"/>
      <dgm:spPr/>
    </dgm:pt>
    <dgm:pt modelId="{D8B81F2E-2B89-45C5-B3AF-0A18DF01903B}" type="pres">
      <dgm:prSet presAssocID="{48EB1EB3-2AFE-4E7F-91E6-CB568BB8C6AD}" presName="composite" presStyleCnt="0"/>
      <dgm:spPr/>
    </dgm:pt>
    <dgm:pt modelId="{B49D0982-FBE8-4AD6-9597-211E4768C79B}" type="pres">
      <dgm:prSet presAssocID="{48EB1EB3-2AFE-4E7F-91E6-CB568BB8C6AD}" presName="imgShp" presStyleLbl="fgImgPlace1" presStyleIdx="3" presStyleCnt="4"/>
      <dgm:spPr>
        <a:solidFill>
          <a:srgbClr val="0F3655"/>
        </a:solidFill>
      </dgm:spPr>
    </dgm:pt>
    <dgm:pt modelId="{6CEB562D-D817-410C-A740-D5621DB68102}" type="pres">
      <dgm:prSet presAssocID="{48EB1EB3-2AFE-4E7F-91E6-CB568BB8C6AD}" presName="txShp" presStyleLbl="node1" presStyleIdx="3" presStyleCnt="4">
        <dgm:presLayoutVars>
          <dgm:bulletEnabled val="1"/>
        </dgm:presLayoutVars>
      </dgm:prSet>
      <dgm:spPr/>
    </dgm:pt>
  </dgm:ptLst>
  <dgm:cxnLst>
    <dgm:cxn modelId="{92000302-8B9A-4658-850C-8F90C53F0A90}" type="presOf" srcId="{35C56863-5458-47D8-B2EF-D2DCAF2E196E}" destId="{84FBF3C3-39A0-476B-8D53-06C86864BFA6}" srcOrd="0" destOrd="0" presId="urn:microsoft.com/office/officeart/2005/8/layout/vList3"/>
    <dgm:cxn modelId="{07DAD21F-0A42-4BD2-9AF8-9A667B2734B4}" srcId="{85D388FD-81C4-4F78-975C-2728411E6A75}" destId="{48EB1EB3-2AFE-4E7F-91E6-CB568BB8C6AD}" srcOrd="3" destOrd="0" parTransId="{AD6ADA35-9BAF-4671-8B3B-7ECEE2777CB6}" sibTransId="{C1F0DBEF-745F-4307-A06F-242FF8DC62EB}"/>
    <dgm:cxn modelId="{7229A363-CBB3-4B3B-96C8-291398B6E1FE}" type="presOf" srcId="{F9A00CAB-B7EA-4C78-AF99-9AA1AA907221}" destId="{CBC76B9B-57E4-4111-86D9-22742B5F3B52}" srcOrd="0" destOrd="0" presId="urn:microsoft.com/office/officeart/2005/8/layout/vList3"/>
    <dgm:cxn modelId="{104BDB71-BA35-4C6F-A2BE-61B9562FECD5}" srcId="{85D388FD-81C4-4F78-975C-2728411E6A75}" destId="{7B4D9DF8-629C-496E-B0CA-86CA1995F25D}" srcOrd="1" destOrd="0" parTransId="{D31E9BA0-307E-4A50-9AAC-0FF1C31BB815}" sibTransId="{31E426BD-3839-4686-821F-417BFD776F1A}"/>
    <dgm:cxn modelId="{1EB0918E-D9AB-4EA3-94D6-CDE08E736BAC}" type="presOf" srcId="{85D388FD-81C4-4F78-975C-2728411E6A75}" destId="{36438AED-4FD7-435D-A940-B19C0592A55F}" srcOrd="0" destOrd="0" presId="urn:microsoft.com/office/officeart/2005/8/layout/vList3"/>
    <dgm:cxn modelId="{85ED3898-932D-4300-BB9F-4D8C5EF44050}" type="presOf" srcId="{48EB1EB3-2AFE-4E7F-91E6-CB568BB8C6AD}" destId="{6CEB562D-D817-410C-A740-D5621DB68102}" srcOrd="0" destOrd="0" presId="urn:microsoft.com/office/officeart/2005/8/layout/vList3"/>
    <dgm:cxn modelId="{7F1392B3-EB5D-408A-ADCD-A24A15F6B038}" srcId="{85D388FD-81C4-4F78-975C-2728411E6A75}" destId="{35C56863-5458-47D8-B2EF-D2DCAF2E196E}" srcOrd="0" destOrd="0" parTransId="{5B0EF893-588E-4AA7-8698-0B3551DD036C}" sibTransId="{10C1DD75-8652-4319-9E6E-28AE723F2AFB}"/>
    <dgm:cxn modelId="{496CC0D0-7C09-45CC-8871-1611BD87CBD5}" type="presOf" srcId="{7B4D9DF8-629C-496E-B0CA-86CA1995F25D}" destId="{6AB6D257-5C19-4C88-ADBD-623554DBA806}" srcOrd="0" destOrd="0" presId="urn:microsoft.com/office/officeart/2005/8/layout/vList3"/>
    <dgm:cxn modelId="{0FA040D2-66CA-438F-BD07-7E34495CDB3E}" srcId="{85D388FD-81C4-4F78-975C-2728411E6A75}" destId="{F9A00CAB-B7EA-4C78-AF99-9AA1AA907221}" srcOrd="2" destOrd="0" parTransId="{6FB4514B-34CE-4885-861D-F7E8B832266A}" sibTransId="{98B8BFC4-78A1-43B2-A062-3D1900DAD96F}"/>
    <dgm:cxn modelId="{83DB15DC-DAA8-42B2-A8B7-5B725C30845A}" type="presParOf" srcId="{36438AED-4FD7-435D-A940-B19C0592A55F}" destId="{3F71D5A5-0FBC-420A-8A75-3936E8AE7B8E}" srcOrd="0" destOrd="0" presId="urn:microsoft.com/office/officeart/2005/8/layout/vList3"/>
    <dgm:cxn modelId="{A5E2653A-B93F-41BE-8EE3-18659A13057B}" type="presParOf" srcId="{3F71D5A5-0FBC-420A-8A75-3936E8AE7B8E}" destId="{FEEE89DB-1EE6-4DAE-82E2-B10B054C7939}" srcOrd="0" destOrd="0" presId="urn:microsoft.com/office/officeart/2005/8/layout/vList3"/>
    <dgm:cxn modelId="{10B1D7ED-2ABF-4709-A8B8-6C3431B4F717}" type="presParOf" srcId="{3F71D5A5-0FBC-420A-8A75-3936E8AE7B8E}" destId="{84FBF3C3-39A0-476B-8D53-06C86864BFA6}" srcOrd="1" destOrd="0" presId="urn:microsoft.com/office/officeart/2005/8/layout/vList3"/>
    <dgm:cxn modelId="{578FFB16-D6FD-4E80-B992-9F17919D7927}" type="presParOf" srcId="{36438AED-4FD7-435D-A940-B19C0592A55F}" destId="{394B2157-8AB5-44F1-805F-AE5AA04FEBBA}" srcOrd="1" destOrd="0" presId="urn:microsoft.com/office/officeart/2005/8/layout/vList3"/>
    <dgm:cxn modelId="{7FF8BE27-3E41-4222-ADD6-B839C8458B04}" type="presParOf" srcId="{36438AED-4FD7-435D-A940-B19C0592A55F}" destId="{406F83B9-72C0-4830-8B1B-D7DFADB65CA2}" srcOrd="2" destOrd="0" presId="urn:microsoft.com/office/officeart/2005/8/layout/vList3"/>
    <dgm:cxn modelId="{E00B277B-6B82-4895-AE6C-E09A7F82CD2C}" type="presParOf" srcId="{406F83B9-72C0-4830-8B1B-D7DFADB65CA2}" destId="{2F5564B8-C267-4E4F-AAFA-CA5B9910DFCA}" srcOrd="0" destOrd="0" presId="urn:microsoft.com/office/officeart/2005/8/layout/vList3"/>
    <dgm:cxn modelId="{A48BFCAD-D828-445D-9F70-412F4EC61BF6}" type="presParOf" srcId="{406F83B9-72C0-4830-8B1B-D7DFADB65CA2}" destId="{6AB6D257-5C19-4C88-ADBD-623554DBA806}" srcOrd="1" destOrd="0" presId="urn:microsoft.com/office/officeart/2005/8/layout/vList3"/>
    <dgm:cxn modelId="{1F01E453-0A1B-4ACA-955D-ABC5D5E1FBF7}" type="presParOf" srcId="{36438AED-4FD7-435D-A940-B19C0592A55F}" destId="{09950D60-3CC9-48A7-82BB-969C5AEC3AE1}" srcOrd="3" destOrd="0" presId="urn:microsoft.com/office/officeart/2005/8/layout/vList3"/>
    <dgm:cxn modelId="{494E4461-0DC9-41EB-ABA2-1FB355FAEED1}" type="presParOf" srcId="{36438AED-4FD7-435D-A940-B19C0592A55F}" destId="{39DF8423-0A9C-441E-82B0-A70B14FE1993}" srcOrd="4" destOrd="0" presId="urn:microsoft.com/office/officeart/2005/8/layout/vList3"/>
    <dgm:cxn modelId="{F0AA4769-D652-4684-9DA0-3A23178CFAD7}" type="presParOf" srcId="{39DF8423-0A9C-441E-82B0-A70B14FE1993}" destId="{D23B23C0-52BB-424E-87F7-232E41B95766}" srcOrd="0" destOrd="0" presId="urn:microsoft.com/office/officeart/2005/8/layout/vList3"/>
    <dgm:cxn modelId="{785DC5C2-FF91-46ED-83A2-AE909A708344}" type="presParOf" srcId="{39DF8423-0A9C-441E-82B0-A70B14FE1993}" destId="{CBC76B9B-57E4-4111-86D9-22742B5F3B52}" srcOrd="1" destOrd="0" presId="urn:microsoft.com/office/officeart/2005/8/layout/vList3"/>
    <dgm:cxn modelId="{47003F1D-DE34-4112-9DFF-1AB01811E281}" type="presParOf" srcId="{36438AED-4FD7-435D-A940-B19C0592A55F}" destId="{DFF26465-DB64-471F-8975-7EBCF4387707}" srcOrd="5" destOrd="0" presId="urn:microsoft.com/office/officeart/2005/8/layout/vList3"/>
    <dgm:cxn modelId="{CAEF4956-0640-4774-AFAD-6C1C00491568}" type="presParOf" srcId="{36438AED-4FD7-435D-A940-B19C0592A55F}" destId="{D8B81F2E-2B89-45C5-B3AF-0A18DF01903B}" srcOrd="6" destOrd="0" presId="urn:microsoft.com/office/officeart/2005/8/layout/vList3"/>
    <dgm:cxn modelId="{EAEBA1F4-2197-4C3E-BEE9-79E0604B4DBA}" type="presParOf" srcId="{D8B81F2E-2B89-45C5-B3AF-0A18DF01903B}" destId="{B49D0982-FBE8-4AD6-9597-211E4768C79B}" srcOrd="0" destOrd="0" presId="urn:microsoft.com/office/officeart/2005/8/layout/vList3"/>
    <dgm:cxn modelId="{0D672C78-9D99-40A5-AAD6-FF9B944BBA1F}" type="presParOf" srcId="{D8B81F2E-2B89-45C5-B3AF-0A18DF01903B}" destId="{6CEB562D-D817-410C-A740-D5621DB6810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D2BA27-B5C4-467E-A9B4-1696854423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B340B64-E743-45F7-9EE7-4BA33356F5B5}">
      <dgm:prSet custT="1"/>
      <dgm:spPr/>
      <dgm:t>
        <a:bodyPr/>
        <a:lstStyle/>
        <a:p>
          <a:pPr rtl="0"/>
          <a:endParaRPr lang="en-US" sz="1800" dirty="0"/>
        </a:p>
      </dgm:t>
    </dgm:pt>
    <dgm:pt modelId="{9956FE4B-C5A5-43D7-BFB2-7DDBE53E4484}" type="parTrans" cxnId="{F3F41D51-8E14-4C2B-8D01-25C22DFE300F}">
      <dgm:prSet/>
      <dgm:spPr/>
      <dgm:t>
        <a:bodyPr/>
        <a:lstStyle/>
        <a:p>
          <a:endParaRPr lang="en-US"/>
        </a:p>
      </dgm:t>
    </dgm:pt>
    <dgm:pt modelId="{E53114DC-EC3D-49E7-864F-2C71B7079D5F}" type="sibTrans" cxnId="{F3F41D51-8E14-4C2B-8D01-25C22DFE300F}">
      <dgm:prSet/>
      <dgm:spPr/>
      <dgm:t>
        <a:bodyPr/>
        <a:lstStyle/>
        <a:p>
          <a:endParaRPr lang="en-US"/>
        </a:p>
      </dgm:t>
    </dgm:pt>
    <dgm:pt modelId="{48C9BA1C-3685-48FE-8142-FF799A698DB1}">
      <dgm:prSet custT="1"/>
      <dgm:spPr/>
      <dgm:t>
        <a:bodyPr/>
        <a:lstStyle/>
        <a:p>
          <a:pPr rtl="0"/>
          <a:endParaRPr lang="en-US" sz="1800" dirty="0"/>
        </a:p>
      </dgm:t>
    </dgm:pt>
    <dgm:pt modelId="{7A72869E-ED05-4524-943A-34D5FFE45335}" type="parTrans" cxnId="{42447CF3-825B-4EA7-B551-640D20B95446}">
      <dgm:prSet/>
      <dgm:spPr/>
      <dgm:t>
        <a:bodyPr/>
        <a:lstStyle/>
        <a:p>
          <a:endParaRPr lang="en-US"/>
        </a:p>
      </dgm:t>
    </dgm:pt>
    <dgm:pt modelId="{45A68F8D-23A6-4C3D-BCE9-E00388B4564E}" type="sibTrans" cxnId="{42447CF3-825B-4EA7-B551-640D20B95446}">
      <dgm:prSet/>
      <dgm:spPr/>
      <dgm:t>
        <a:bodyPr/>
        <a:lstStyle/>
        <a:p>
          <a:endParaRPr lang="en-US"/>
        </a:p>
      </dgm:t>
    </dgm:pt>
    <dgm:pt modelId="{997763CB-49C0-402C-9119-1579AA069527}">
      <dgm:prSet custT="1"/>
      <dgm:spPr/>
      <dgm:t>
        <a:bodyPr/>
        <a:lstStyle/>
        <a:p>
          <a:pPr rtl="0"/>
          <a:endParaRPr lang="en-US" sz="1800" dirty="0"/>
        </a:p>
      </dgm:t>
    </dgm:pt>
    <dgm:pt modelId="{26F7AB36-258F-4E9C-B800-46EC4F646C84}" type="parTrans" cxnId="{5B83F58A-EA53-4D48-9871-BC67C247F9F3}">
      <dgm:prSet/>
      <dgm:spPr/>
      <dgm:t>
        <a:bodyPr/>
        <a:lstStyle/>
        <a:p>
          <a:endParaRPr lang="en-US"/>
        </a:p>
      </dgm:t>
    </dgm:pt>
    <dgm:pt modelId="{E8160DD6-0321-470F-955B-3046A9409259}" type="sibTrans" cxnId="{5B83F58A-EA53-4D48-9871-BC67C247F9F3}">
      <dgm:prSet/>
      <dgm:spPr/>
      <dgm:t>
        <a:bodyPr/>
        <a:lstStyle/>
        <a:p>
          <a:endParaRPr lang="en-US"/>
        </a:p>
      </dgm:t>
    </dgm:pt>
    <dgm:pt modelId="{05B2E6FA-2842-4CEE-8842-C8E7EB1D19C7}" type="pres">
      <dgm:prSet presAssocID="{EFD2BA27-B5C4-467E-A9B4-16968544232F}" presName="linearFlow" presStyleCnt="0">
        <dgm:presLayoutVars>
          <dgm:dir/>
          <dgm:resizeHandles val="exact"/>
        </dgm:presLayoutVars>
      </dgm:prSet>
      <dgm:spPr/>
    </dgm:pt>
    <dgm:pt modelId="{331BF287-990F-463D-885A-E2FFB06AA764}" type="pres">
      <dgm:prSet presAssocID="{BB340B64-E743-45F7-9EE7-4BA33356F5B5}" presName="composite" presStyleCnt="0"/>
      <dgm:spPr/>
    </dgm:pt>
    <dgm:pt modelId="{EC7CFAA3-1B9F-416C-89E0-1EA61959A2FA}" type="pres">
      <dgm:prSet presAssocID="{BB340B64-E743-45F7-9EE7-4BA33356F5B5}" presName="imgShp" presStyleLbl="fgImgPlace1" presStyleIdx="0" presStyleCnt="3"/>
      <dgm:spPr>
        <a:solidFill>
          <a:srgbClr val="FDB813"/>
        </a:solidFill>
      </dgm:spPr>
    </dgm:pt>
    <dgm:pt modelId="{E3374DCD-1129-4B93-863E-133446EF00F2}" type="pres">
      <dgm:prSet presAssocID="{BB340B64-E743-45F7-9EE7-4BA33356F5B5}" presName="txShp" presStyleLbl="node1" presStyleIdx="0" presStyleCnt="3">
        <dgm:presLayoutVars>
          <dgm:bulletEnabled val="1"/>
        </dgm:presLayoutVars>
      </dgm:prSet>
      <dgm:spPr/>
    </dgm:pt>
    <dgm:pt modelId="{02C3D443-B1E5-44CA-AA59-C845F12BD32B}" type="pres">
      <dgm:prSet presAssocID="{E53114DC-EC3D-49E7-864F-2C71B7079D5F}" presName="spacing" presStyleCnt="0"/>
      <dgm:spPr/>
    </dgm:pt>
    <dgm:pt modelId="{CFB85F19-61EE-4A2E-9409-42ED1F7D788A}" type="pres">
      <dgm:prSet presAssocID="{48C9BA1C-3685-48FE-8142-FF799A698DB1}" presName="composite" presStyleCnt="0"/>
      <dgm:spPr/>
    </dgm:pt>
    <dgm:pt modelId="{F1A2D16C-F5CE-40E4-8322-777025687DF5}" type="pres">
      <dgm:prSet presAssocID="{48C9BA1C-3685-48FE-8142-FF799A698DB1}" presName="imgShp" presStyleLbl="fgImgPlace1" presStyleIdx="1" presStyleCnt="3"/>
      <dgm:spPr>
        <a:solidFill>
          <a:srgbClr val="78A240"/>
        </a:solidFill>
      </dgm:spPr>
    </dgm:pt>
    <dgm:pt modelId="{EEEECE24-2CD7-4C23-BA61-B127B07FEFAB}" type="pres">
      <dgm:prSet presAssocID="{48C9BA1C-3685-48FE-8142-FF799A698DB1}" presName="txShp" presStyleLbl="node1" presStyleIdx="1" presStyleCnt="3">
        <dgm:presLayoutVars>
          <dgm:bulletEnabled val="1"/>
        </dgm:presLayoutVars>
      </dgm:prSet>
      <dgm:spPr/>
    </dgm:pt>
    <dgm:pt modelId="{0FB0C78A-47FD-48EF-9627-670451060111}" type="pres">
      <dgm:prSet presAssocID="{45A68F8D-23A6-4C3D-BCE9-E00388B4564E}" presName="spacing" presStyleCnt="0"/>
      <dgm:spPr/>
    </dgm:pt>
    <dgm:pt modelId="{721B6282-343E-43DD-BF6A-5C212E790642}" type="pres">
      <dgm:prSet presAssocID="{997763CB-49C0-402C-9119-1579AA069527}" presName="composite" presStyleCnt="0"/>
      <dgm:spPr/>
    </dgm:pt>
    <dgm:pt modelId="{8B00F627-5978-4A44-98A3-D182A7DB3DFC}" type="pres">
      <dgm:prSet presAssocID="{997763CB-49C0-402C-9119-1579AA069527}" presName="imgShp" presStyleLbl="fgImgPlace1" presStyleIdx="2" presStyleCnt="3"/>
      <dgm:spPr>
        <a:solidFill>
          <a:srgbClr val="0F3655"/>
        </a:solidFill>
      </dgm:spPr>
    </dgm:pt>
    <dgm:pt modelId="{76A9D194-13B0-4BBD-9BFD-25D981839FDE}" type="pres">
      <dgm:prSet presAssocID="{997763CB-49C0-402C-9119-1579AA069527}" presName="txShp" presStyleLbl="node1" presStyleIdx="2" presStyleCnt="3">
        <dgm:presLayoutVars>
          <dgm:bulletEnabled val="1"/>
        </dgm:presLayoutVars>
      </dgm:prSet>
      <dgm:spPr/>
    </dgm:pt>
  </dgm:ptLst>
  <dgm:cxnLst>
    <dgm:cxn modelId="{FE0EE515-34C5-43F2-9461-FA00A8283023}" type="presOf" srcId="{EFD2BA27-B5C4-467E-A9B4-16968544232F}" destId="{05B2E6FA-2842-4CEE-8842-C8E7EB1D19C7}" srcOrd="0" destOrd="0" presId="urn:microsoft.com/office/officeart/2005/8/layout/vList3"/>
    <dgm:cxn modelId="{F3F41D51-8E14-4C2B-8D01-25C22DFE300F}" srcId="{EFD2BA27-B5C4-467E-A9B4-16968544232F}" destId="{BB340B64-E743-45F7-9EE7-4BA33356F5B5}" srcOrd="0" destOrd="0" parTransId="{9956FE4B-C5A5-43D7-BFB2-7DDBE53E4484}" sibTransId="{E53114DC-EC3D-49E7-864F-2C71B7079D5F}"/>
    <dgm:cxn modelId="{5B83F58A-EA53-4D48-9871-BC67C247F9F3}" srcId="{EFD2BA27-B5C4-467E-A9B4-16968544232F}" destId="{997763CB-49C0-402C-9119-1579AA069527}" srcOrd="2" destOrd="0" parTransId="{26F7AB36-258F-4E9C-B800-46EC4F646C84}" sibTransId="{E8160DD6-0321-470F-955B-3046A9409259}"/>
    <dgm:cxn modelId="{E62595CC-DE46-41CD-B602-30C0EC19AD82}" type="presOf" srcId="{BB340B64-E743-45F7-9EE7-4BA33356F5B5}" destId="{E3374DCD-1129-4B93-863E-133446EF00F2}" srcOrd="0" destOrd="0" presId="urn:microsoft.com/office/officeart/2005/8/layout/vList3"/>
    <dgm:cxn modelId="{720616D8-3AA4-4E67-B4AF-3D7F7F68E515}" type="presOf" srcId="{48C9BA1C-3685-48FE-8142-FF799A698DB1}" destId="{EEEECE24-2CD7-4C23-BA61-B127B07FEFAB}" srcOrd="0" destOrd="0" presId="urn:microsoft.com/office/officeart/2005/8/layout/vList3"/>
    <dgm:cxn modelId="{5E8C07EE-6EE0-44EF-81C3-BEB76798332D}" type="presOf" srcId="{997763CB-49C0-402C-9119-1579AA069527}" destId="{76A9D194-13B0-4BBD-9BFD-25D981839FDE}" srcOrd="0" destOrd="0" presId="urn:microsoft.com/office/officeart/2005/8/layout/vList3"/>
    <dgm:cxn modelId="{42447CF3-825B-4EA7-B551-640D20B95446}" srcId="{EFD2BA27-B5C4-467E-A9B4-16968544232F}" destId="{48C9BA1C-3685-48FE-8142-FF799A698DB1}" srcOrd="1" destOrd="0" parTransId="{7A72869E-ED05-4524-943A-34D5FFE45335}" sibTransId="{45A68F8D-23A6-4C3D-BCE9-E00388B4564E}"/>
    <dgm:cxn modelId="{9C20718A-D1B8-4FD1-80A8-83AFA6B1A468}" type="presParOf" srcId="{05B2E6FA-2842-4CEE-8842-C8E7EB1D19C7}" destId="{331BF287-990F-463D-885A-E2FFB06AA764}" srcOrd="0" destOrd="0" presId="urn:microsoft.com/office/officeart/2005/8/layout/vList3"/>
    <dgm:cxn modelId="{A26394E7-9787-4A47-9FE0-723416F8D212}" type="presParOf" srcId="{331BF287-990F-463D-885A-E2FFB06AA764}" destId="{EC7CFAA3-1B9F-416C-89E0-1EA61959A2FA}" srcOrd="0" destOrd="0" presId="urn:microsoft.com/office/officeart/2005/8/layout/vList3"/>
    <dgm:cxn modelId="{4B2CBA92-D842-4266-8EBF-0792F1E7C7FC}" type="presParOf" srcId="{331BF287-990F-463D-885A-E2FFB06AA764}" destId="{E3374DCD-1129-4B93-863E-133446EF00F2}" srcOrd="1" destOrd="0" presId="urn:microsoft.com/office/officeart/2005/8/layout/vList3"/>
    <dgm:cxn modelId="{7AD3774A-A841-41DB-9099-232D9244C2D0}" type="presParOf" srcId="{05B2E6FA-2842-4CEE-8842-C8E7EB1D19C7}" destId="{02C3D443-B1E5-44CA-AA59-C845F12BD32B}" srcOrd="1" destOrd="0" presId="urn:microsoft.com/office/officeart/2005/8/layout/vList3"/>
    <dgm:cxn modelId="{D5C79605-F33D-4297-86E1-EBC76276CD34}" type="presParOf" srcId="{05B2E6FA-2842-4CEE-8842-C8E7EB1D19C7}" destId="{CFB85F19-61EE-4A2E-9409-42ED1F7D788A}" srcOrd="2" destOrd="0" presId="urn:microsoft.com/office/officeart/2005/8/layout/vList3"/>
    <dgm:cxn modelId="{A8150470-E36C-4037-BFCC-F8ED4FBF9C8E}" type="presParOf" srcId="{CFB85F19-61EE-4A2E-9409-42ED1F7D788A}" destId="{F1A2D16C-F5CE-40E4-8322-777025687DF5}" srcOrd="0" destOrd="0" presId="urn:microsoft.com/office/officeart/2005/8/layout/vList3"/>
    <dgm:cxn modelId="{5CADF362-5742-459A-835E-F76C4A33D7A6}" type="presParOf" srcId="{CFB85F19-61EE-4A2E-9409-42ED1F7D788A}" destId="{EEEECE24-2CD7-4C23-BA61-B127B07FEFAB}" srcOrd="1" destOrd="0" presId="urn:microsoft.com/office/officeart/2005/8/layout/vList3"/>
    <dgm:cxn modelId="{F39FDB0D-7D76-4E6A-AA8F-42F9E5303619}" type="presParOf" srcId="{05B2E6FA-2842-4CEE-8842-C8E7EB1D19C7}" destId="{0FB0C78A-47FD-48EF-9627-670451060111}" srcOrd="3" destOrd="0" presId="urn:microsoft.com/office/officeart/2005/8/layout/vList3"/>
    <dgm:cxn modelId="{46CBA7BE-9D2B-4639-95DF-E268346AA9C5}" type="presParOf" srcId="{05B2E6FA-2842-4CEE-8842-C8E7EB1D19C7}" destId="{721B6282-343E-43DD-BF6A-5C212E790642}" srcOrd="4" destOrd="0" presId="urn:microsoft.com/office/officeart/2005/8/layout/vList3"/>
    <dgm:cxn modelId="{8F90ABB2-77E6-4643-BF9D-1567975F1292}" type="presParOf" srcId="{721B6282-343E-43DD-BF6A-5C212E790642}" destId="{8B00F627-5978-4A44-98A3-D182A7DB3DFC}" srcOrd="0" destOrd="0" presId="urn:microsoft.com/office/officeart/2005/8/layout/vList3"/>
    <dgm:cxn modelId="{851D4F19-40A8-414E-8278-B11A34ED7338}" type="presParOf" srcId="{721B6282-343E-43DD-BF6A-5C212E790642}" destId="{76A9D194-13B0-4BBD-9BFD-25D981839FD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EFBC96-3AD4-40AD-8F92-DB131102AC16}" type="doc">
      <dgm:prSet loTypeId="urn:microsoft.com/office/officeart/2005/8/layout/process4" loCatId="list" qsTypeId="urn:microsoft.com/office/officeart/2005/8/quickstyle/simple1" qsCatId="simple" csTypeId="urn:microsoft.com/office/officeart/2005/8/colors/accent6_4" csCatId="accent6" phldr="1"/>
      <dgm:spPr/>
      <dgm:t>
        <a:bodyPr/>
        <a:lstStyle/>
        <a:p>
          <a:endParaRPr lang="en-US"/>
        </a:p>
      </dgm:t>
    </dgm:pt>
    <dgm:pt modelId="{E2D616DF-7654-4927-9A25-DDB780A0FC64}">
      <dgm:prSet/>
      <dgm:spPr>
        <a:solidFill>
          <a:srgbClr val="C9DAB3"/>
        </a:solidFill>
      </dgm:spPr>
      <dgm:t>
        <a:bodyPr/>
        <a:lstStyle/>
        <a:p>
          <a:pPr rtl="0"/>
          <a:endParaRPr lang="en-US" dirty="0"/>
        </a:p>
      </dgm:t>
    </dgm:pt>
    <dgm:pt modelId="{C2EFAB37-3D29-4628-9A16-4CB4FD9133C6}" type="parTrans" cxnId="{C773BBDF-ECD9-43D9-A896-36F6C4453C54}">
      <dgm:prSet/>
      <dgm:spPr/>
      <dgm:t>
        <a:bodyPr/>
        <a:lstStyle/>
        <a:p>
          <a:endParaRPr lang="en-US"/>
        </a:p>
      </dgm:t>
    </dgm:pt>
    <dgm:pt modelId="{C5343AE5-7BD4-4CF6-8C05-994CDCF09F7C}" type="sibTrans" cxnId="{C773BBDF-ECD9-43D9-A896-36F6C4453C54}">
      <dgm:prSet/>
      <dgm:spPr/>
      <dgm:t>
        <a:bodyPr/>
        <a:lstStyle/>
        <a:p>
          <a:endParaRPr lang="en-US"/>
        </a:p>
      </dgm:t>
    </dgm:pt>
    <dgm:pt modelId="{0B1421F7-C7DE-47E1-9B69-F4399D8EB3EB}">
      <dgm:prSet/>
      <dgm:spPr>
        <a:solidFill>
          <a:srgbClr val="9FAFBB"/>
        </a:solidFill>
      </dgm:spPr>
      <dgm:t>
        <a:bodyPr/>
        <a:lstStyle/>
        <a:p>
          <a:pPr rtl="0"/>
          <a:endParaRPr lang="en-US" dirty="0"/>
        </a:p>
      </dgm:t>
    </dgm:pt>
    <dgm:pt modelId="{6D10E080-5EF3-4741-AA7E-64F6DC382B15}" type="parTrans" cxnId="{C40D044D-6E43-4F69-9598-A615E7615C88}">
      <dgm:prSet/>
      <dgm:spPr/>
      <dgm:t>
        <a:bodyPr/>
        <a:lstStyle/>
        <a:p>
          <a:endParaRPr lang="en-US"/>
        </a:p>
      </dgm:t>
    </dgm:pt>
    <dgm:pt modelId="{87F5F890-2BD8-48A5-B314-92256BE677AE}" type="sibTrans" cxnId="{C40D044D-6E43-4F69-9598-A615E7615C88}">
      <dgm:prSet/>
      <dgm:spPr/>
      <dgm:t>
        <a:bodyPr/>
        <a:lstStyle/>
        <a:p>
          <a:endParaRPr lang="en-US"/>
        </a:p>
      </dgm:t>
    </dgm:pt>
    <dgm:pt modelId="{8925B44A-43C5-4E7B-98AB-E8814851AA0F}">
      <dgm:prSet/>
      <dgm:spPr>
        <a:solidFill>
          <a:srgbClr val="FEE3A1"/>
        </a:solidFill>
      </dgm:spPr>
      <dgm:t>
        <a:bodyPr/>
        <a:lstStyle/>
        <a:p>
          <a:pPr rtl="0"/>
          <a:endParaRPr lang="en-US" dirty="0"/>
        </a:p>
      </dgm:t>
    </dgm:pt>
    <dgm:pt modelId="{2FADA1DE-1E09-4CED-A387-0579BBAB40EC}" type="parTrans" cxnId="{2FD01B69-B70E-44A2-A02B-226DFCB69A54}">
      <dgm:prSet/>
      <dgm:spPr/>
      <dgm:t>
        <a:bodyPr/>
        <a:lstStyle/>
        <a:p>
          <a:endParaRPr lang="en-US"/>
        </a:p>
      </dgm:t>
    </dgm:pt>
    <dgm:pt modelId="{CE18667A-3B1A-4AA0-B283-754E67B04E96}" type="sibTrans" cxnId="{2FD01B69-B70E-44A2-A02B-226DFCB69A54}">
      <dgm:prSet/>
      <dgm:spPr/>
      <dgm:t>
        <a:bodyPr/>
        <a:lstStyle/>
        <a:p>
          <a:endParaRPr lang="en-US"/>
        </a:p>
      </dgm:t>
    </dgm:pt>
    <dgm:pt modelId="{BBAAF0C0-152B-4B15-A4BA-987279EC2FE0}">
      <dgm:prSet/>
      <dgm:spPr>
        <a:solidFill>
          <a:srgbClr val="C9DAB3"/>
        </a:solidFill>
      </dgm:spPr>
      <dgm:t>
        <a:bodyPr/>
        <a:lstStyle/>
        <a:p>
          <a:pPr rtl="0"/>
          <a:endParaRPr lang="en-US" dirty="0"/>
        </a:p>
      </dgm:t>
    </dgm:pt>
    <dgm:pt modelId="{53AC377E-9C03-4B61-A617-F03216479846}" type="parTrans" cxnId="{64A823FE-D393-4DE3-8811-C22B7973DB99}">
      <dgm:prSet/>
      <dgm:spPr/>
      <dgm:t>
        <a:bodyPr/>
        <a:lstStyle/>
        <a:p>
          <a:endParaRPr lang="en-US"/>
        </a:p>
      </dgm:t>
    </dgm:pt>
    <dgm:pt modelId="{A3AD9E0D-5C0C-44C7-BDD2-E0E18F74EB3F}" type="sibTrans" cxnId="{64A823FE-D393-4DE3-8811-C22B7973DB99}">
      <dgm:prSet/>
      <dgm:spPr/>
      <dgm:t>
        <a:bodyPr/>
        <a:lstStyle/>
        <a:p>
          <a:endParaRPr lang="en-US"/>
        </a:p>
      </dgm:t>
    </dgm:pt>
    <dgm:pt modelId="{5158A40C-AE56-4B25-9D6A-0D18A6FFC410}">
      <dgm:prSet/>
      <dgm:spPr>
        <a:solidFill>
          <a:srgbClr val="9FAFBB"/>
        </a:solidFill>
      </dgm:spPr>
      <dgm:t>
        <a:bodyPr/>
        <a:lstStyle/>
        <a:p>
          <a:pPr rtl="0"/>
          <a:endParaRPr lang="en-US" dirty="0"/>
        </a:p>
      </dgm:t>
    </dgm:pt>
    <dgm:pt modelId="{2E5115EE-6D54-4C12-A778-4B5CC60ABA4A}" type="parTrans" cxnId="{1583655D-4D1C-40B0-8B44-6A4FF7844796}">
      <dgm:prSet/>
      <dgm:spPr/>
      <dgm:t>
        <a:bodyPr/>
        <a:lstStyle/>
        <a:p>
          <a:endParaRPr lang="en-US"/>
        </a:p>
      </dgm:t>
    </dgm:pt>
    <dgm:pt modelId="{A41E7157-29D5-4466-81AE-C487792D51C7}" type="sibTrans" cxnId="{1583655D-4D1C-40B0-8B44-6A4FF7844796}">
      <dgm:prSet/>
      <dgm:spPr/>
      <dgm:t>
        <a:bodyPr/>
        <a:lstStyle/>
        <a:p>
          <a:endParaRPr lang="en-US"/>
        </a:p>
      </dgm:t>
    </dgm:pt>
    <dgm:pt modelId="{FD657241-B761-4CFD-AF32-070C994EBF4A}">
      <dgm:prSet/>
      <dgm:spPr>
        <a:solidFill>
          <a:srgbClr val="9FAFBB"/>
        </a:solidFill>
      </dgm:spPr>
      <dgm:t>
        <a:bodyPr/>
        <a:lstStyle/>
        <a:p>
          <a:pPr rtl="0"/>
          <a:endParaRPr lang="en-US" dirty="0"/>
        </a:p>
      </dgm:t>
    </dgm:pt>
    <dgm:pt modelId="{8A42CBF1-9104-4C6E-9852-14AFD70EE642}" type="parTrans" cxnId="{575B5353-6E9A-438D-8F01-93BD824C2AED}">
      <dgm:prSet/>
      <dgm:spPr/>
      <dgm:t>
        <a:bodyPr/>
        <a:lstStyle/>
        <a:p>
          <a:endParaRPr lang="en-US"/>
        </a:p>
      </dgm:t>
    </dgm:pt>
    <dgm:pt modelId="{3CF919AE-9792-4776-916B-778F291FE250}" type="sibTrans" cxnId="{575B5353-6E9A-438D-8F01-93BD824C2AED}">
      <dgm:prSet/>
      <dgm:spPr/>
      <dgm:t>
        <a:bodyPr/>
        <a:lstStyle/>
        <a:p>
          <a:endParaRPr lang="en-US"/>
        </a:p>
      </dgm:t>
    </dgm:pt>
    <dgm:pt modelId="{C4910DC4-18FF-4711-A687-64B6CA032E02}">
      <dgm:prSet/>
      <dgm:spPr>
        <a:solidFill>
          <a:srgbClr val="FEE3A1"/>
        </a:solidFill>
      </dgm:spPr>
      <dgm:t>
        <a:bodyPr/>
        <a:lstStyle/>
        <a:p>
          <a:pPr rtl="0"/>
          <a:endParaRPr lang="en-US" dirty="0"/>
        </a:p>
      </dgm:t>
    </dgm:pt>
    <dgm:pt modelId="{A9789E5C-A798-4F10-8110-9683EB3D6F8C}" type="parTrans" cxnId="{31AB0E92-4DCD-433D-9887-4254CAD1D863}">
      <dgm:prSet/>
      <dgm:spPr/>
      <dgm:t>
        <a:bodyPr/>
        <a:lstStyle/>
        <a:p>
          <a:endParaRPr lang="en-US"/>
        </a:p>
      </dgm:t>
    </dgm:pt>
    <dgm:pt modelId="{E2427119-C000-46B8-A26A-1C9CBE8E6C99}" type="sibTrans" cxnId="{31AB0E92-4DCD-433D-9887-4254CAD1D863}">
      <dgm:prSet/>
      <dgm:spPr/>
      <dgm:t>
        <a:bodyPr/>
        <a:lstStyle/>
        <a:p>
          <a:endParaRPr lang="en-US"/>
        </a:p>
      </dgm:t>
    </dgm:pt>
    <dgm:pt modelId="{CCEC4DC3-FC81-40D9-91BA-5FDE44FAD994}">
      <dgm:prSet/>
      <dgm:spPr>
        <a:solidFill>
          <a:srgbClr val="C9DAB3"/>
        </a:solidFill>
      </dgm:spPr>
      <dgm:t>
        <a:bodyPr/>
        <a:lstStyle/>
        <a:p>
          <a:pPr rtl="0"/>
          <a:endParaRPr lang="en-US" dirty="0"/>
        </a:p>
      </dgm:t>
    </dgm:pt>
    <dgm:pt modelId="{AE8DA4FB-CB89-4852-BF4B-518DAA662969}" type="parTrans" cxnId="{58FD9971-6B30-432A-B55A-8A4A3CA0E45D}">
      <dgm:prSet/>
      <dgm:spPr/>
      <dgm:t>
        <a:bodyPr/>
        <a:lstStyle/>
        <a:p>
          <a:endParaRPr lang="en-US"/>
        </a:p>
      </dgm:t>
    </dgm:pt>
    <dgm:pt modelId="{076DC878-C66B-40A6-A509-9D729CFB13FD}" type="sibTrans" cxnId="{58FD9971-6B30-432A-B55A-8A4A3CA0E45D}">
      <dgm:prSet/>
      <dgm:spPr/>
      <dgm:t>
        <a:bodyPr/>
        <a:lstStyle/>
        <a:p>
          <a:endParaRPr lang="en-US"/>
        </a:p>
      </dgm:t>
    </dgm:pt>
    <dgm:pt modelId="{4FBB4ABE-F96C-47C7-BE6A-15A101314392}" type="pres">
      <dgm:prSet presAssocID="{5EEFBC96-3AD4-40AD-8F92-DB131102AC16}" presName="Name0" presStyleCnt="0">
        <dgm:presLayoutVars>
          <dgm:dir/>
          <dgm:animLvl val="lvl"/>
          <dgm:resizeHandles val="exact"/>
        </dgm:presLayoutVars>
      </dgm:prSet>
      <dgm:spPr/>
    </dgm:pt>
    <dgm:pt modelId="{4017AC37-8D05-49A9-9F62-E78B6C11247D}" type="pres">
      <dgm:prSet presAssocID="{5158A40C-AE56-4B25-9D6A-0D18A6FFC410}" presName="boxAndChildren" presStyleCnt="0"/>
      <dgm:spPr/>
    </dgm:pt>
    <dgm:pt modelId="{C8847719-71FC-4AB6-86DD-3CF4304D2D6D}" type="pres">
      <dgm:prSet presAssocID="{5158A40C-AE56-4B25-9D6A-0D18A6FFC410}" presName="parentTextBox" presStyleLbl="node1" presStyleIdx="0" presStyleCnt="8"/>
      <dgm:spPr/>
    </dgm:pt>
    <dgm:pt modelId="{CFFA399C-D348-4331-B7C7-C9905F8F1FAF}" type="pres">
      <dgm:prSet presAssocID="{076DC878-C66B-40A6-A509-9D729CFB13FD}" presName="sp" presStyleCnt="0"/>
      <dgm:spPr/>
    </dgm:pt>
    <dgm:pt modelId="{3EF9C861-0B93-4B99-BA09-147D300FE144}" type="pres">
      <dgm:prSet presAssocID="{CCEC4DC3-FC81-40D9-91BA-5FDE44FAD994}" presName="arrowAndChildren" presStyleCnt="0"/>
      <dgm:spPr/>
    </dgm:pt>
    <dgm:pt modelId="{7967B529-FD2F-42C6-AC95-6D44F96980EE}" type="pres">
      <dgm:prSet presAssocID="{CCEC4DC3-FC81-40D9-91BA-5FDE44FAD994}" presName="parentTextArrow" presStyleLbl="node1" presStyleIdx="1" presStyleCnt="8"/>
      <dgm:spPr/>
    </dgm:pt>
    <dgm:pt modelId="{35AAC942-B4CC-48C9-8169-F61DC36DB6F5}" type="pres">
      <dgm:prSet presAssocID="{E2427119-C000-46B8-A26A-1C9CBE8E6C99}" presName="sp" presStyleCnt="0"/>
      <dgm:spPr/>
    </dgm:pt>
    <dgm:pt modelId="{A7491302-AD32-4589-9E10-6FF96BCEF19D}" type="pres">
      <dgm:prSet presAssocID="{C4910DC4-18FF-4711-A687-64B6CA032E02}" presName="arrowAndChildren" presStyleCnt="0"/>
      <dgm:spPr/>
    </dgm:pt>
    <dgm:pt modelId="{AC0D5799-7FEE-463C-AA4F-6617F42254AD}" type="pres">
      <dgm:prSet presAssocID="{C4910DC4-18FF-4711-A687-64B6CA032E02}" presName="parentTextArrow" presStyleLbl="node1" presStyleIdx="2" presStyleCnt="8"/>
      <dgm:spPr/>
    </dgm:pt>
    <dgm:pt modelId="{79AA2A9F-AF38-402E-9357-B8FD38AED740}" type="pres">
      <dgm:prSet presAssocID="{3CF919AE-9792-4776-916B-778F291FE250}" presName="sp" presStyleCnt="0"/>
      <dgm:spPr/>
    </dgm:pt>
    <dgm:pt modelId="{0B551D4E-0EFD-4C4A-A97A-F96B40C56723}" type="pres">
      <dgm:prSet presAssocID="{FD657241-B761-4CFD-AF32-070C994EBF4A}" presName="arrowAndChildren" presStyleCnt="0"/>
      <dgm:spPr/>
    </dgm:pt>
    <dgm:pt modelId="{0D14F388-BE24-4D9A-9084-1E3DC3E5D9A6}" type="pres">
      <dgm:prSet presAssocID="{FD657241-B761-4CFD-AF32-070C994EBF4A}" presName="parentTextArrow" presStyleLbl="node1" presStyleIdx="3" presStyleCnt="8"/>
      <dgm:spPr/>
    </dgm:pt>
    <dgm:pt modelId="{2F5F0AE6-267E-4864-ACF7-01A4ACB2401B}" type="pres">
      <dgm:prSet presAssocID="{A3AD9E0D-5C0C-44C7-BDD2-E0E18F74EB3F}" presName="sp" presStyleCnt="0"/>
      <dgm:spPr/>
    </dgm:pt>
    <dgm:pt modelId="{0B4E52CC-4B70-4197-9888-43D7D4209E69}" type="pres">
      <dgm:prSet presAssocID="{BBAAF0C0-152B-4B15-A4BA-987279EC2FE0}" presName="arrowAndChildren" presStyleCnt="0"/>
      <dgm:spPr/>
    </dgm:pt>
    <dgm:pt modelId="{06E42F4F-4CBB-45B3-9590-77AA021F1D4D}" type="pres">
      <dgm:prSet presAssocID="{BBAAF0C0-152B-4B15-A4BA-987279EC2FE0}" presName="parentTextArrow" presStyleLbl="node1" presStyleIdx="4" presStyleCnt="8"/>
      <dgm:spPr/>
    </dgm:pt>
    <dgm:pt modelId="{7EB5C031-6BA4-45AF-83C3-D5A81D9EBF91}" type="pres">
      <dgm:prSet presAssocID="{CE18667A-3B1A-4AA0-B283-754E67B04E96}" presName="sp" presStyleCnt="0"/>
      <dgm:spPr/>
    </dgm:pt>
    <dgm:pt modelId="{3B751CF9-A86D-4890-9CA9-13CE944B0CEF}" type="pres">
      <dgm:prSet presAssocID="{8925B44A-43C5-4E7B-98AB-E8814851AA0F}" presName="arrowAndChildren" presStyleCnt="0"/>
      <dgm:spPr/>
    </dgm:pt>
    <dgm:pt modelId="{F4DC64E4-6114-48A5-A717-2B0862D720D0}" type="pres">
      <dgm:prSet presAssocID="{8925B44A-43C5-4E7B-98AB-E8814851AA0F}" presName="parentTextArrow" presStyleLbl="node1" presStyleIdx="5" presStyleCnt="8"/>
      <dgm:spPr/>
    </dgm:pt>
    <dgm:pt modelId="{62009CB7-7575-464D-BFC1-B957684FB1D6}" type="pres">
      <dgm:prSet presAssocID="{87F5F890-2BD8-48A5-B314-92256BE677AE}" presName="sp" presStyleCnt="0"/>
      <dgm:spPr/>
    </dgm:pt>
    <dgm:pt modelId="{9E2531F2-BC50-4DDD-AB0B-CBC10EC69600}" type="pres">
      <dgm:prSet presAssocID="{0B1421F7-C7DE-47E1-9B69-F4399D8EB3EB}" presName="arrowAndChildren" presStyleCnt="0"/>
      <dgm:spPr/>
    </dgm:pt>
    <dgm:pt modelId="{595AFAAD-D5D7-4DF2-9187-E86DE7E947D6}" type="pres">
      <dgm:prSet presAssocID="{0B1421F7-C7DE-47E1-9B69-F4399D8EB3EB}" presName="parentTextArrow" presStyleLbl="node1" presStyleIdx="6" presStyleCnt="8"/>
      <dgm:spPr/>
    </dgm:pt>
    <dgm:pt modelId="{32E71C99-1C91-417F-A0CA-443B2F71E489}" type="pres">
      <dgm:prSet presAssocID="{C5343AE5-7BD4-4CF6-8C05-994CDCF09F7C}" presName="sp" presStyleCnt="0"/>
      <dgm:spPr/>
    </dgm:pt>
    <dgm:pt modelId="{C620EDAD-4414-4F8B-93D5-527C443CBA45}" type="pres">
      <dgm:prSet presAssocID="{E2D616DF-7654-4927-9A25-DDB780A0FC64}" presName="arrowAndChildren" presStyleCnt="0"/>
      <dgm:spPr/>
    </dgm:pt>
    <dgm:pt modelId="{CB683394-F904-42C6-B276-CCCE58E15CFE}" type="pres">
      <dgm:prSet presAssocID="{E2D616DF-7654-4927-9A25-DDB780A0FC64}" presName="parentTextArrow" presStyleLbl="node1" presStyleIdx="7" presStyleCnt="8" custLinFactNeighborX="-12009" custLinFactNeighborY="-221"/>
      <dgm:spPr/>
    </dgm:pt>
  </dgm:ptLst>
  <dgm:cxnLst>
    <dgm:cxn modelId="{F67A0000-B9DD-4C2E-B185-763210F148BF}" type="presOf" srcId="{5EEFBC96-3AD4-40AD-8F92-DB131102AC16}" destId="{4FBB4ABE-F96C-47C7-BE6A-15A101314392}" srcOrd="0" destOrd="0" presId="urn:microsoft.com/office/officeart/2005/8/layout/process4"/>
    <dgm:cxn modelId="{9E36330D-DF8F-406C-B37D-5A60CCF9BECF}" type="presOf" srcId="{C4910DC4-18FF-4711-A687-64B6CA032E02}" destId="{AC0D5799-7FEE-463C-AA4F-6617F42254AD}" srcOrd="0" destOrd="0" presId="urn:microsoft.com/office/officeart/2005/8/layout/process4"/>
    <dgm:cxn modelId="{928AD731-525C-4743-B3F2-15131C560434}" type="presOf" srcId="{5158A40C-AE56-4B25-9D6A-0D18A6FFC410}" destId="{C8847719-71FC-4AB6-86DD-3CF4304D2D6D}" srcOrd="0" destOrd="0" presId="urn:microsoft.com/office/officeart/2005/8/layout/process4"/>
    <dgm:cxn modelId="{48CE8F3E-C326-4619-8579-DCE2CCC85455}" type="presOf" srcId="{CCEC4DC3-FC81-40D9-91BA-5FDE44FAD994}" destId="{7967B529-FD2F-42C6-AC95-6D44F96980EE}" srcOrd="0" destOrd="0" presId="urn:microsoft.com/office/officeart/2005/8/layout/process4"/>
    <dgm:cxn modelId="{1583655D-4D1C-40B0-8B44-6A4FF7844796}" srcId="{5EEFBC96-3AD4-40AD-8F92-DB131102AC16}" destId="{5158A40C-AE56-4B25-9D6A-0D18A6FFC410}" srcOrd="7" destOrd="0" parTransId="{2E5115EE-6D54-4C12-A778-4B5CC60ABA4A}" sibTransId="{A41E7157-29D5-4466-81AE-C487792D51C7}"/>
    <dgm:cxn modelId="{2FD01B69-B70E-44A2-A02B-226DFCB69A54}" srcId="{5EEFBC96-3AD4-40AD-8F92-DB131102AC16}" destId="{8925B44A-43C5-4E7B-98AB-E8814851AA0F}" srcOrd="2" destOrd="0" parTransId="{2FADA1DE-1E09-4CED-A387-0579BBAB40EC}" sibTransId="{CE18667A-3B1A-4AA0-B283-754E67B04E96}"/>
    <dgm:cxn modelId="{C40D044D-6E43-4F69-9598-A615E7615C88}" srcId="{5EEFBC96-3AD4-40AD-8F92-DB131102AC16}" destId="{0B1421F7-C7DE-47E1-9B69-F4399D8EB3EB}" srcOrd="1" destOrd="0" parTransId="{6D10E080-5EF3-4741-AA7E-64F6DC382B15}" sibTransId="{87F5F890-2BD8-48A5-B314-92256BE677AE}"/>
    <dgm:cxn modelId="{58FD9971-6B30-432A-B55A-8A4A3CA0E45D}" srcId="{5EEFBC96-3AD4-40AD-8F92-DB131102AC16}" destId="{CCEC4DC3-FC81-40D9-91BA-5FDE44FAD994}" srcOrd="6" destOrd="0" parTransId="{AE8DA4FB-CB89-4852-BF4B-518DAA662969}" sibTransId="{076DC878-C66B-40A6-A509-9D729CFB13FD}"/>
    <dgm:cxn modelId="{EF21C551-29CE-4171-8773-BC659DEC3B83}" type="presOf" srcId="{0B1421F7-C7DE-47E1-9B69-F4399D8EB3EB}" destId="{595AFAAD-D5D7-4DF2-9187-E86DE7E947D6}" srcOrd="0" destOrd="0" presId="urn:microsoft.com/office/officeart/2005/8/layout/process4"/>
    <dgm:cxn modelId="{575B5353-6E9A-438D-8F01-93BD824C2AED}" srcId="{5EEFBC96-3AD4-40AD-8F92-DB131102AC16}" destId="{FD657241-B761-4CFD-AF32-070C994EBF4A}" srcOrd="4" destOrd="0" parTransId="{8A42CBF1-9104-4C6E-9852-14AFD70EE642}" sibTransId="{3CF919AE-9792-4776-916B-778F291FE250}"/>
    <dgm:cxn modelId="{31AB0E92-4DCD-433D-9887-4254CAD1D863}" srcId="{5EEFBC96-3AD4-40AD-8F92-DB131102AC16}" destId="{C4910DC4-18FF-4711-A687-64B6CA032E02}" srcOrd="5" destOrd="0" parTransId="{A9789E5C-A798-4F10-8110-9683EB3D6F8C}" sibTransId="{E2427119-C000-46B8-A26A-1C9CBE8E6C99}"/>
    <dgm:cxn modelId="{54DC6494-E565-4C0D-9399-E55729670516}" type="presOf" srcId="{8925B44A-43C5-4E7B-98AB-E8814851AA0F}" destId="{F4DC64E4-6114-48A5-A717-2B0862D720D0}" srcOrd="0" destOrd="0" presId="urn:microsoft.com/office/officeart/2005/8/layout/process4"/>
    <dgm:cxn modelId="{47989AC0-9683-4629-8082-AA1C4049EB80}" type="presOf" srcId="{FD657241-B761-4CFD-AF32-070C994EBF4A}" destId="{0D14F388-BE24-4D9A-9084-1E3DC3E5D9A6}" srcOrd="0" destOrd="0" presId="urn:microsoft.com/office/officeart/2005/8/layout/process4"/>
    <dgm:cxn modelId="{C4E648D5-BBE6-4DA8-960A-5BF8BFDF7579}" type="presOf" srcId="{E2D616DF-7654-4927-9A25-DDB780A0FC64}" destId="{CB683394-F904-42C6-B276-CCCE58E15CFE}" srcOrd="0" destOrd="0" presId="urn:microsoft.com/office/officeart/2005/8/layout/process4"/>
    <dgm:cxn modelId="{DF17F0D8-7D05-401C-B5F2-C5C17D2A89D7}" type="presOf" srcId="{BBAAF0C0-152B-4B15-A4BA-987279EC2FE0}" destId="{06E42F4F-4CBB-45B3-9590-77AA021F1D4D}" srcOrd="0" destOrd="0" presId="urn:microsoft.com/office/officeart/2005/8/layout/process4"/>
    <dgm:cxn modelId="{C773BBDF-ECD9-43D9-A896-36F6C4453C54}" srcId="{5EEFBC96-3AD4-40AD-8F92-DB131102AC16}" destId="{E2D616DF-7654-4927-9A25-DDB780A0FC64}" srcOrd="0" destOrd="0" parTransId="{C2EFAB37-3D29-4628-9A16-4CB4FD9133C6}" sibTransId="{C5343AE5-7BD4-4CF6-8C05-994CDCF09F7C}"/>
    <dgm:cxn modelId="{64A823FE-D393-4DE3-8811-C22B7973DB99}" srcId="{5EEFBC96-3AD4-40AD-8F92-DB131102AC16}" destId="{BBAAF0C0-152B-4B15-A4BA-987279EC2FE0}" srcOrd="3" destOrd="0" parTransId="{53AC377E-9C03-4B61-A617-F03216479846}" sibTransId="{A3AD9E0D-5C0C-44C7-BDD2-E0E18F74EB3F}"/>
    <dgm:cxn modelId="{1B398A81-D476-4E00-98DB-ADC19433880F}" type="presParOf" srcId="{4FBB4ABE-F96C-47C7-BE6A-15A101314392}" destId="{4017AC37-8D05-49A9-9F62-E78B6C11247D}" srcOrd="0" destOrd="0" presId="urn:microsoft.com/office/officeart/2005/8/layout/process4"/>
    <dgm:cxn modelId="{2D4B9245-1D32-4F35-8F28-1CFCE6B74EB4}" type="presParOf" srcId="{4017AC37-8D05-49A9-9F62-E78B6C11247D}" destId="{C8847719-71FC-4AB6-86DD-3CF4304D2D6D}" srcOrd="0" destOrd="0" presId="urn:microsoft.com/office/officeart/2005/8/layout/process4"/>
    <dgm:cxn modelId="{C26D0244-893C-4D49-BEBF-10B6CEABA326}" type="presParOf" srcId="{4FBB4ABE-F96C-47C7-BE6A-15A101314392}" destId="{CFFA399C-D348-4331-B7C7-C9905F8F1FAF}" srcOrd="1" destOrd="0" presId="urn:microsoft.com/office/officeart/2005/8/layout/process4"/>
    <dgm:cxn modelId="{8A9DD633-C30F-426C-93B5-327B98CF54D0}" type="presParOf" srcId="{4FBB4ABE-F96C-47C7-BE6A-15A101314392}" destId="{3EF9C861-0B93-4B99-BA09-147D300FE144}" srcOrd="2" destOrd="0" presId="urn:microsoft.com/office/officeart/2005/8/layout/process4"/>
    <dgm:cxn modelId="{18E3FDBB-8CA8-4871-8D03-6880A3EE41C9}" type="presParOf" srcId="{3EF9C861-0B93-4B99-BA09-147D300FE144}" destId="{7967B529-FD2F-42C6-AC95-6D44F96980EE}" srcOrd="0" destOrd="0" presId="urn:microsoft.com/office/officeart/2005/8/layout/process4"/>
    <dgm:cxn modelId="{92E3ABC6-1CCD-43FE-8957-3C5749B94DAD}" type="presParOf" srcId="{4FBB4ABE-F96C-47C7-BE6A-15A101314392}" destId="{35AAC942-B4CC-48C9-8169-F61DC36DB6F5}" srcOrd="3" destOrd="0" presId="urn:microsoft.com/office/officeart/2005/8/layout/process4"/>
    <dgm:cxn modelId="{0DF54046-D8F3-4881-80E9-51446FEA2AEB}" type="presParOf" srcId="{4FBB4ABE-F96C-47C7-BE6A-15A101314392}" destId="{A7491302-AD32-4589-9E10-6FF96BCEF19D}" srcOrd="4" destOrd="0" presId="urn:microsoft.com/office/officeart/2005/8/layout/process4"/>
    <dgm:cxn modelId="{B5CF80B3-10FC-4AED-947B-80FC93CC5E33}" type="presParOf" srcId="{A7491302-AD32-4589-9E10-6FF96BCEF19D}" destId="{AC0D5799-7FEE-463C-AA4F-6617F42254AD}" srcOrd="0" destOrd="0" presId="urn:microsoft.com/office/officeart/2005/8/layout/process4"/>
    <dgm:cxn modelId="{82CFF984-57FA-4F28-B49A-58DCAF34FEB9}" type="presParOf" srcId="{4FBB4ABE-F96C-47C7-BE6A-15A101314392}" destId="{79AA2A9F-AF38-402E-9357-B8FD38AED740}" srcOrd="5" destOrd="0" presId="urn:microsoft.com/office/officeart/2005/8/layout/process4"/>
    <dgm:cxn modelId="{866E8BF2-DFB9-43E9-AA97-E91DBE4842FD}" type="presParOf" srcId="{4FBB4ABE-F96C-47C7-BE6A-15A101314392}" destId="{0B551D4E-0EFD-4C4A-A97A-F96B40C56723}" srcOrd="6" destOrd="0" presId="urn:microsoft.com/office/officeart/2005/8/layout/process4"/>
    <dgm:cxn modelId="{E625CDD5-3706-41D9-99AB-49FCFBFA512F}" type="presParOf" srcId="{0B551D4E-0EFD-4C4A-A97A-F96B40C56723}" destId="{0D14F388-BE24-4D9A-9084-1E3DC3E5D9A6}" srcOrd="0" destOrd="0" presId="urn:microsoft.com/office/officeart/2005/8/layout/process4"/>
    <dgm:cxn modelId="{C43C391F-0243-4DCA-9E99-B24A07D90815}" type="presParOf" srcId="{4FBB4ABE-F96C-47C7-BE6A-15A101314392}" destId="{2F5F0AE6-267E-4864-ACF7-01A4ACB2401B}" srcOrd="7" destOrd="0" presId="urn:microsoft.com/office/officeart/2005/8/layout/process4"/>
    <dgm:cxn modelId="{910AD2E0-2DA7-4AD1-87C8-6C53C5608F7E}" type="presParOf" srcId="{4FBB4ABE-F96C-47C7-BE6A-15A101314392}" destId="{0B4E52CC-4B70-4197-9888-43D7D4209E69}" srcOrd="8" destOrd="0" presId="urn:microsoft.com/office/officeart/2005/8/layout/process4"/>
    <dgm:cxn modelId="{53D6DA84-03DF-4B17-A6C1-92B9E7C5755E}" type="presParOf" srcId="{0B4E52CC-4B70-4197-9888-43D7D4209E69}" destId="{06E42F4F-4CBB-45B3-9590-77AA021F1D4D}" srcOrd="0" destOrd="0" presId="urn:microsoft.com/office/officeart/2005/8/layout/process4"/>
    <dgm:cxn modelId="{41B3CBFC-45C5-439A-B401-9DCF35C21BBB}" type="presParOf" srcId="{4FBB4ABE-F96C-47C7-BE6A-15A101314392}" destId="{7EB5C031-6BA4-45AF-83C3-D5A81D9EBF91}" srcOrd="9" destOrd="0" presId="urn:microsoft.com/office/officeart/2005/8/layout/process4"/>
    <dgm:cxn modelId="{A420926F-6222-4BF7-9332-6FCF3918F0C2}" type="presParOf" srcId="{4FBB4ABE-F96C-47C7-BE6A-15A101314392}" destId="{3B751CF9-A86D-4890-9CA9-13CE944B0CEF}" srcOrd="10" destOrd="0" presId="urn:microsoft.com/office/officeart/2005/8/layout/process4"/>
    <dgm:cxn modelId="{7734FFE1-0F10-4265-9C93-4D86E6169C8A}" type="presParOf" srcId="{3B751CF9-A86D-4890-9CA9-13CE944B0CEF}" destId="{F4DC64E4-6114-48A5-A717-2B0862D720D0}" srcOrd="0" destOrd="0" presId="urn:microsoft.com/office/officeart/2005/8/layout/process4"/>
    <dgm:cxn modelId="{4F9D1CA4-9C7A-4C4A-9F28-69C25E2354D9}" type="presParOf" srcId="{4FBB4ABE-F96C-47C7-BE6A-15A101314392}" destId="{62009CB7-7575-464D-BFC1-B957684FB1D6}" srcOrd="11" destOrd="0" presId="urn:microsoft.com/office/officeart/2005/8/layout/process4"/>
    <dgm:cxn modelId="{B7841C55-3375-4185-AC4A-710521947FCD}" type="presParOf" srcId="{4FBB4ABE-F96C-47C7-BE6A-15A101314392}" destId="{9E2531F2-BC50-4DDD-AB0B-CBC10EC69600}" srcOrd="12" destOrd="0" presId="urn:microsoft.com/office/officeart/2005/8/layout/process4"/>
    <dgm:cxn modelId="{427D7E3C-C731-416A-8D55-3C44D49BA044}" type="presParOf" srcId="{9E2531F2-BC50-4DDD-AB0B-CBC10EC69600}" destId="{595AFAAD-D5D7-4DF2-9187-E86DE7E947D6}" srcOrd="0" destOrd="0" presId="urn:microsoft.com/office/officeart/2005/8/layout/process4"/>
    <dgm:cxn modelId="{9789F131-AEDC-41F0-B8FB-EB2752C7635D}" type="presParOf" srcId="{4FBB4ABE-F96C-47C7-BE6A-15A101314392}" destId="{32E71C99-1C91-417F-A0CA-443B2F71E489}" srcOrd="13" destOrd="0" presId="urn:microsoft.com/office/officeart/2005/8/layout/process4"/>
    <dgm:cxn modelId="{E37B6301-C3B2-4EAD-8634-3B92D8494AA8}" type="presParOf" srcId="{4FBB4ABE-F96C-47C7-BE6A-15A101314392}" destId="{C620EDAD-4414-4F8B-93D5-527C443CBA45}" srcOrd="14" destOrd="0" presId="urn:microsoft.com/office/officeart/2005/8/layout/process4"/>
    <dgm:cxn modelId="{2226C8F8-49D8-4B71-8486-10B6A0A816FC}" type="presParOf" srcId="{C620EDAD-4414-4F8B-93D5-527C443CBA45}" destId="{CB683394-F904-42C6-B276-CCCE58E15CF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79CDD8-DCFF-45E3-B257-6589295EA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DF0C6-123F-45CD-8A06-DFC2D0269F38}">
      <dgm:prSet/>
      <dgm:spPr/>
      <dgm:t>
        <a:bodyPr/>
        <a:lstStyle/>
        <a:p>
          <a:pPr rtl="0"/>
          <a:endParaRPr lang="en-US" dirty="0"/>
        </a:p>
      </dgm:t>
    </dgm:pt>
    <dgm:pt modelId="{31DDA14B-4811-45E7-8893-2F06BCC88E97}" type="parTrans" cxnId="{B3F17689-82BA-438B-92BF-B8E744E63C53}">
      <dgm:prSet/>
      <dgm:spPr/>
      <dgm:t>
        <a:bodyPr/>
        <a:lstStyle/>
        <a:p>
          <a:endParaRPr lang="en-US"/>
        </a:p>
      </dgm:t>
    </dgm:pt>
    <dgm:pt modelId="{16217268-A064-482A-B188-A72990E389C0}" type="sibTrans" cxnId="{B3F17689-82BA-438B-92BF-B8E744E63C53}">
      <dgm:prSet/>
      <dgm:spPr/>
      <dgm:t>
        <a:bodyPr/>
        <a:lstStyle/>
        <a:p>
          <a:endParaRPr lang="en-US"/>
        </a:p>
      </dgm:t>
    </dgm:pt>
    <dgm:pt modelId="{CF5B8FD3-04CB-435A-8F5D-78C761216257}">
      <dgm:prSet custT="1"/>
      <dgm:spPr/>
      <dgm:t>
        <a:bodyPr/>
        <a:lstStyle/>
        <a:p>
          <a:pPr rtl="0"/>
          <a:endParaRPr lang="en-US" sz="1200" dirty="0"/>
        </a:p>
      </dgm:t>
    </dgm:pt>
    <dgm:pt modelId="{C1F04F06-0027-427F-9C59-782EAABDEB91}" type="parTrans" cxnId="{AC4ADAC8-CF38-4BFE-94B6-5146B0D5F446}">
      <dgm:prSet/>
      <dgm:spPr/>
      <dgm:t>
        <a:bodyPr/>
        <a:lstStyle/>
        <a:p>
          <a:endParaRPr lang="en-US"/>
        </a:p>
      </dgm:t>
    </dgm:pt>
    <dgm:pt modelId="{34CA778D-3395-4AD4-9B31-64346A7476E9}" type="sibTrans" cxnId="{AC4ADAC8-CF38-4BFE-94B6-5146B0D5F446}">
      <dgm:prSet/>
      <dgm:spPr/>
      <dgm:t>
        <a:bodyPr/>
        <a:lstStyle/>
        <a:p>
          <a:endParaRPr lang="en-US"/>
        </a:p>
      </dgm:t>
    </dgm:pt>
    <dgm:pt modelId="{98A066EC-FAFF-43E2-9BB2-D2B4DE7DA8F6}">
      <dgm:prSet custT="1"/>
      <dgm:spPr/>
      <dgm:t>
        <a:bodyPr/>
        <a:lstStyle/>
        <a:p>
          <a:pPr rtl="0"/>
          <a:endParaRPr lang="en-US" sz="1200" dirty="0"/>
        </a:p>
      </dgm:t>
    </dgm:pt>
    <dgm:pt modelId="{4B2F772F-92FF-4291-9FD4-A40C383A5683}" type="parTrans" cxnId="{636CACA8-11BE-4266-BD59-89086B90E603}">
      <dgm:prSet/>
      <dgm:spPr/>
      <dgm:t>
        <a:bodyPr/>
        <a:lstStyle/>
        <a:p>
          <a:endParaRPr lang="en-US"/>
        </a:p>
      </dgm:t>
    </dgm:pt>
    <dgm:pt modelId="{5FFA0A86-F643-45C2-AB7A-A1A2F102FD21}" type="sibTrans" cxnId="{636CACA8-11BE-4266-BD59-89086B90E603}">
      <dgm:prSet/>
      <dgm:spPr/>
      <dgm:t>
        <a:bodyPr/>
        <a:lstStyle/>
        <a:p>
          <a:endParaRPr lang="en-US"/>
        </a:p>
      </dgm:t>
    </dgm:pt>
    <dgm:pt modelId="{BBD4DEA1-0925-4DDD-A866-0C271EA521B6}">
      <dgm:prSet custT="1"/>
      <dgm:spPr/>
      <dgm:t>
        <a:bodyPr/>
        <a:lstStyle/>
        <a:p>
          <a:pPr rtl="0"/>
          <a:endParaRPr lang="en-US" sz="1200" dirty="0"/>
        </a:p>
      </dgm:t>
    </dgm:pt>
    <dgm:pt modelId="{64664FDC-2178-45DC-866A-9F1BA3D255DE}" type="parTrans" cxnId="{BE4455DE-7075-4B94-B817-AB8BDEF4F5E0}">
      <dgm:prSet/>
      <dgm:spPr/>
      <dgm:t>
        <a:bodyPr/>
        <a:lstStyle/>
        <a:p>
          <a:endParaRPr lang="en-US"/>
        </a:p>
      </dgm:t>
    </dgm:pt>
    <dgm:pt modelId="{6E7611B6-8D69-4D0D-AD01-4ECD5ECCDD81}" type="sibTrans" cxnId="{BE4455DE-7075-4B94-B817-AB8BDEF4F5E0}">
      <dgm:prSet/>
      <dgm:spPr/>
      <dgm:t>
        <a:bodyPr/>
        <a:lstStyle/>
        <a:p>
          <a:endParaRPr lang="en-US"/>
        </a:p>
      </dgm:t>
    </dgm:pt>
    <dgm:pt modelId="{555B06F3-D7B2-4EE6-BDD1-73F48E0D11E0}">
      <dgm:prSet custT="1"/>
      <dgm:spPr/>
      <dgm:t>
        <a:bodyPr/>
        <a:lstStyle/>
        <a:p>
          <a:pPr rtl="0"/>
          <a:endParaRPr lang="en-US" sz="1200" dirty="0"/>
        </a:p>
      </dgm:t>
    </dgm:pt>
    <dgm:pt modelId="{4CEE6F00-9D60-4315-8612-90D1FBF120E9}" type="parTrans" cxnId="{5898529A-A9AA-415D-BED5-38F126DBF0EB}">
      <dgm:prSet/>
      <dgm:spPr/>
      <dgm:t>
        <a:bodyPr/>
        <a:lstStyle/>
        <a:p>
          <a:endParaRPr lang="en-US"/>
        </a:p>
      </dgm:t>
    </dgm:pt>
    <dgm:pt modelId="{59AB3943-BA20-4680-A090-52FAD1B7E8B8}" type="sibTrans" cxnId="{5898529A-A9AA-415D-BED5-38F126DBF0EB}">
      <dgm:prSet/>
      <dgm:spPr/>
      <dgm:t>
        <a:bodyPr/>
        <a:lstStyle/>
        <a:p>
          <a:endParaRPr lang="en-US"/>
        </a:p>
      </dgm:t>
    </dgm:pt>
    <dgm:pt modelId="{E446BB45-5C59-4C92-8D36-7FFAFCDB8A03}">
      <dgm:prSet custT="1"/>
      <dgm:spPr/>
      <dgm:t>
        <a:bodyPr/>
        <a:lstStyle/>
        <a:p>
          <a:pPr rtl="0"/>
          <a:endParaRPr lang="en-US" sz="1200" dirty="0"/>
        </a:p>
      </dgm:t>
    </dgm:pt>
    <dgm:pt modelId="{9CA07BF1-18E1-4C47-A1B6-3F18F626B59A}" type="parTrans" cxnId="{07D275A1-9FB9-4694-9E4D-29A9FAC63249}">
      <dgm:prSet/>
      <dgm:spPr/>
      <dgm:t>
        <a:bodyPr/>
        <a:lstStyle/>
        <a:p>
          <a:endParaRPr lang="en-US"/>
        </a:p>
      </dgm:t>
    </dgm:pt>
    <dgm:pt modelId="{907DFB08-52B6-4A1A-A3E1-5C77A0D18444}" type="sibTrans" cxnId="{07D275A1-9FB9-4694-9E4D-29A9FAC63249}">
      <dgm:prSet/>
      <dgm:spPr/>
      <dgm:t>
        <a:bodyPr/>
        <a:lstStyle/>
        <a:p>
          <a:endParaRPr lang="en-US"/>
        </a:p>
      </dgm:t>
    </dgm:pt>
    <dgm:pt modelId="{F9FE7974-5438-42A6-AADD-9CA9C7A131BC}">
      <dgm:prSet custT="1"/>
      <dgm:spPr/>
      <dgm:t>
        <a:bodyPr/>
        <a:lstStyle/>
        <a:p>
          <a:pPr rtl="0"/>
          <a:endParaRPr lang="en-US" sz="1200" dirty="0"/>
        </a:p>
      </dgm:t>
    </dgm:pt>
    <dgm:pt modelId="{22456668-256D-41BE-8208-794D9C4320F6}" type="parTrans" cxnId="{45683808-0345-49C2-8F32-6E48CBAA9A3E}">
      <dgm:prSet/>
      <dgm:spPr/>
      <dgm:t>
        <a:bodyPr/>
        <a:lstStyle/>
        <a:p>
          <a:endParaRPr lang="en-US"/>
        </a:p>
      </dgm:t>
    </dgm:pt>
    <dgm:pt modelId="{1BF0BB2D-DCD2-489C-888B-310E46A8BEDA}" type="sibTrans" cxnId="{45683808-0345-49C2-8F32-6E48CBAA9A3E}">
      <dgm:prSet/>
      <dgm:spPr/>
      <dgm:t>
        <a:bodyPr/>
        <a:lstStyle/>
        <a:p>
          <a:endParaRPr lang="en-US"/>
        </a:p>
      </dgm:t>
    </dgm:pt>
    <dgm:pt modelId="{B77945D5-289C-4716-A7A5-76E1951C1FE0}">
      <dgm:prSet custT="1"/>
      <dgm:spPr/>
      <dgm:t>
        <a:bodyPr/>
        <a:lstStyle/>
        <a:p>
          <a:pPr rtl="0"/>
          <a:endParaRPr lang="en-US" sz="1200" dirty="0"/>
        </a:p>
      </dgm:t>
    </dgm:pt>
    <dgm:pt modelId="{EED95898-EA91-4696-9389-D1D4DED34E77}" type="parTrans" cxnId="{A3A0DC49-FF2A-4A7F-8539-A43DB88168DC}">
      <dgm:prSet/>
      <dgm:spPr/>
      <dgm:t>
        <a:bodyPr/>
        <a:lstStyle/>
        <a:p>
          <a:endParaRPr lang="en-US"/>
        </a:p>
      </dgm:t>
    </dgm:pt>
    <dgm:pt modelId="{ECF2CA78-FF0F-4A13-A68E-FEDA9F86297C}" type="sibTrans" cxnId="{A3A0DC49-FF2A-4A7F-8539-A43DB88168DC}">
      <dgm:prSet/>
      <dgm:spPr/>
      <dgm:t>
        <a:bodyPr/>
        <a:lstStyle/>
        <a:p>
          <a:endParaRPr lang="en-US"/>
        </a:p>
      </dgm:t>
    </dgm:pt>
    <dgm:pt modelId="{113AF030-A11A-4707-B3B2-A94DA4CA5BA3}">
      <dgm:prSet custT="1"/>
      <dgm:spPr/>
      <dgm:t>
        <a:bodyPr/>
        <a:lstStyle/>
        <a:p>
          <a:pPr rtl="0"/>
          <a:endParaRPr lang="en-US" sz="1200" dirty="0"/>
        </a:p>
      </dgm:t>
    </dgm:pt>
    <dgm:pt modelId="{BD69002E-DEFF-4727-963D-2584181B0DFD}" type="parTrans" cxnId="{78A2D44B-580D-475C-BDC6-7F7A6A2EE958}">
      <dgm:prSet/>
      <dgm:spPr/>
      <dgm:t>
        <a:bodyPr/>
        <a:lstStyle/>
        <a:p>
          <a:endParaRPr lang="en-US"/>
        </a:p>
      </dgm:t>
    </dgm:pt>
    <dgm:pt modelId="{5D6A739D-2E85-4AED-A59B-1ECF1C34F56C}" type="sibTrans" cxnId="{78A2D44B-580D-475C-BDC6-7F7A6A2EE958}">
      <dgm:prSet/>
      <dgm:spPr/>
      <dgm:t>
        <a:bodyPr/>
        <a:lstStyle/>
        <a:p>
          <a:endParaRPr lang="en-US"/>
        </a:p>
      </dgm:t>
    </dgm:pt>
    <dgm:pt modelId="{90F9EC00-3E8B-4CF5-9F2A-107116BB64F0}">
      <dgm:prSet custT="1"/>
      <dgm:spPr/>
      <dgm:t>
        <a:bodyPr/>
        <a:lstStyle/>
        <a:p>
          <a:pPr rtl="0"/>
          <a:endParaRPr lang="en-US" sz="1200" dirty="0"/>
        </a:p>
      </dgm:t>
    </dgm:pt>
    <dgm:pt modelId="{85F8535E-1A20-457A-92FC-0A686A28B388}" type="parTrans" cxnId="{B27A0A22-F2CA-4C88-A8C6-D835A659E915}">
      <dgm:prSet/>
      <dgm:spPr/>
      <dgm:t>
        <a:bodyPr/>
        <a:lstStyle/>
        <a:p>
          <a:endParaRPr lang="en-US"/>
        </a:p>
      </dgm:t>
    </dgm:pt>
    <dgm:pt modelId="{EF3943D7-CB31-44DD-86A9-435C1662DE91}" type="sibTrans" cxnId="{B27A0A22-F2CA-4C88-A8C6-D835A659E915}">
      <dgm:prSet/>
      <dgm:spPr/>
      <dgm:t>
        <a:bodyPr/>
        <a:lstStyle/>
        <a:p>
          <a:endParaRPr lang="en-US"/>
        </a:p>
      </dgm:t>
    </dgm:pt>
    <dgm:pt modelId="{0F4668FF-B0A4-4FD8-92A0-9451EABE3150}">
      <dgm:prSet custT="1"/>
      <dgm:spPr/>
      <dgm:t>
        <a:bodyPr/>
        <a:lstStyle/>
        <a:p>
          <a:pPr rtl="0"/>
          <a:endParaRPr lang="en-US" sz="1200" dirty="0"/>
        </a:p>
      </dgm:t>
    </dgm:pt>
    <dgm:pt modelId="{82C14358-362C-4356-9ABA-ACDC0FCFDF07}" type="parTrans" cxnId="{F732E63E-581D-4786-8CE1-B7C270F28724}">
      <dgm:prSet/>
      <dgm:spPr/>
      <dgm:t>
        <a:bodyPr/>
        <a:lstStyle/>
        <a:p>
          <a:endParaRPr lang="en-US"/>
        </a:p>
      </dgm:t>
    </dgm:pt>
    <dgm:pt modelId="{532A2F42-2129-4169-A56C-EEA64AC8C3D9}" type="sibTrans" cxnId="{F732E63E-581D-4786-8CE1-B7C270F28724}">
      <dgm:prSet/>
      <dgm:spPr/>
      <dgm:t>
        <a:bodyPr/>
        <a:lstStyle/>
        <a:p>
          <a:endParaRPr lang="en-US"/>
        </a:p>
      </dgm:t>
    </dgm:pt>
    <dgm:pt modelId="{BA88A446-BB1D-4A81-8F24-07FFCBA33356}">
      <dgm:prSet custT="1"/>
      <dgm:spPr/>
      <dgm:t>
        <a:bodyPr/>
        <a:lstStyle/>
        <a:p>
          <a:pPr rtl="0"/>
          <a:endParaRPr lang="en-US" sz="1200" dirty="0"/>
        </a:p>
      </dgm:t>
    </dgm:pt>
    <dgm:pt modelId="{B946103F-6F89-4873-8505-D85E56B4D452}" type="parTrans" cxnId="{166F24B6-A1C3-4CF3-8E28-8CDA77060D2A}">
      <dgm:prSet/>
      <dgm:spPr/>
      <dgm:t>
        <a:bodyPr/>
        <a:lstStyle/>
        <a:p>
          <a:endParaRPr lang="en-US"/>
        </a:p>
      </dgm:t>
    </dgm:pt>
    <dgm:pt modelId="{39C464D3-5595-49BD-A3B4-DB0B66D9BD54}" type="sibTrans" cxnId="{166F24B6-A1C3-4CF3-8E28-8CDA77060D2A}">
      <dgm:prSet/>
      <dgm:spPr/>
      <dgm:t>
        <a:bodyPr/>
        <a:lstStyle/>
        <a:p>
          <a:endParaRPr lang="en-US"/>
        </a:p>
      </dgm:t>
    </dgm:pt>
    <dgm:pt modelId="{236FFCAB-C3E6-40CD-9208-BE8EF286D367}">
      <dgm:prSet custT="1"/>
      <dgm:spPr/>
      <dgm:t>
        <a:bodyPr/>
        <a:lstStyle/>
        <a:p>
          <a:pPr rtl="0"/>
          <a:endParaRPr lang="en-US" sz="1200" dirty="0"/>
        </a:p>
      </dgm:t>
    </dgm:pt>
    <dgm:pt modelId="{23AD377C-F818-48F9-83B0-8ED11EA3B0A8}" type="parTrans" cxnId="{9A8FCBAC-9C1B-4F14-BEEB-247DE30EF016}">
      <dgm:prSet/>
      <dgm:spPr/>
      <dgm:t>
        <a:bodyPr/>
        <a:lstStyle/>
        <a:p>
          <a:endParaRPr lang="en-US"/>
        </a:p>
      </dgm:t>
    </dgm:pt>
    <dgm:pt modelId="{D90EFE9C-F615-4ADB-ACD2-E1AECD358BF7}" type="sibTrans" cxnId="{9A8FCBAC-9C1B-4F14-BEEB-247DE30EF016}">
      <dgm:prSet/>
      <dgm:spPr/>
      <dgm:t>
        <a:bodyPr/>
        <a:lstStyle/>
        <a:p>
          <a:endParaRPr lang="en-US"/>
        </a:p>
      </dgm:t>
    </dgm:pt>
    <dgm:pt modelId="{2E17E53C-9962-42D5-AFD8-E61359606CBA}">
      <dgm:prSet custT="1"/>
      <dgm:spPr/>
      <dgm:t>
        <a:bodyPr/>
        <a:lstStyle/>
        <a:p>
          <a:pPr rtl="0"/>
          <a:endParaRPr lang="en-US" sz="1200" dirty="0"/>
        </a:p>
      </dgm:t>
    </dgm:pt>
    <dgm:pt modelId="{4B756D4D-B5EB-47DA-81CF-231720A28E0D}" type="parTrans" cxnId="{0C7CE3E0-522E-469D-8570-643BB50F8B1F}">
      <dgm:prSet/>
      <dgm:spPr/>
      <dgm:t>
        <a:bodyPr/>
        <a:lstStyle/>
        <a:p>
          <a:endParaRPr lang="en-US"/>
        </a:p>
      </dgm:t>
    </dgm:pt>
    <dgm:pt modelId="{64E610FB-493B-429E-9221-27300D9D9DC1}" type="sibTrans" cxnId="{0C7CE3E0-522E-469D-8570-643BB50F8B1F}">
      <dgm:prSet/>
      <dgm:spPr/>
      <dgm:t>
        <a:bodyPr/>
        <a:lstStyle/>
        <a:p>
          <a:endParaRPr lang="en-US"/>
        </a:p>
      </dgm:t>
    </dgm:pt>
    <dgm:pt modelId="{77545A36-8B63-486F-BEDA-3F1F28F6ADE4}">
      <dgm:prSet custT="1"/>
      <dgm:spPr/>
      <dgm:t>
        <a:bodyPr/>
        <a:lstStyle/>
        <a:p>
          <a:pPr rtl="0"/>
          <a:endParaRPr lang="en-US" sz="1200" dirty="0"/>
        </a:p>
      </dgm:t>
    </dgm:pt>
    <dgm:pt modelId="{713EBB60-B1D5-47F1-B3F9-474E899B6695}" type="parTrans" cxnId="{4222569B-C892-4497-AE06-604493160C72}">
      <dgm:prSet/>
      <dgm:spPr/>
      <dgm:t>
        <a:bodyPr/>
        <a:lstStyle/>
        <a:p>
          <a:endParaRPr lang="en-US"/>
        </a:p>
      </dgm:t>
    </dgm:pt>
    <dgm:pt modelId="{9FB63E63-31A0-4861-BE54-C249E94D2EA1}" type="sibTrans" cxnId="{4222569B-C892-4497-AE06-604493160C72}">
      <dgm:prSet/>
      <dgm:spPr/>
      <dgm:t>
        <a:bodyPr/>
        <a:lstStyle/>
        <a:p>
          <a:endParaRPr lang="en-US"/>
        </a:p>
      </dgm:t>
    </dgm:pt>
    <dgm:pt modelId="{EC51A9E6-8ADF-4ACA-893D-8D791934B207}">
      <dgm:prSet custT="1"/>
      <dgm:spPr/>
      <dgm:t>
        <a:bodyPr/>
        <a:lstStyle/>
        <a:p>
          <a:pPr rtl="0"/>
          <a:endParaRPr lang="en-US" sz="1200" dirty="0"/>
        </a:p>
      </dgm:t>
    </dgm:pt>
    <dgm:pt modelId="{C5A52520-8834-46A7-A0CB-51F12F4F1F88}" type="parTrans" cxnId="{1F2EEB92-35AA-415D-91E5-BF7330D12F23}">
      <dgm:prSet/>
      <dgm:spPr/>
      <dgm:t>
        <a:bodyPr/>
        <a:lstStyle/>
        <a:p>
          <a:endParaRPr lang="en-US"/>
        </a:p>
      </dgm:t>
    </dgm:pt>
    <dgm:pt modelId="{C57D6C64-375E-4A20-B5A6-D2623D9546EF}" type="sibTrans" cxnId="{1F2EEB92-35AA-415D-91E5-BF7330D12F23}">
      <dgm:prSet/>
      <dgm:spPr/>
      <dgm:t>
        <a:bodyPr/>
        <a:lstStyle/>
        <a:p>
          <a:endParaRPr lang="en-US"/>
        </a:p>
      </dgm:t>
    </dgm:pt>
    <dgm:pt modelId="{D9923403-FB2B-4F09-98F7-90493C18CFD6}">
      <dgm:prSet custT="1"/>
      <dgm:spPr/>
      <dgm:t>
        <a:bodyPr/>
        <a:lstStyle/>
        <a:p>
          <a:pPr rtl="0"/>
          <a:endParaRPr lang="en-US" sz="1200" dirty="0"/>
        </a:p>
      </dgm:t>
    </dgm:pt>
    <dgm:pt modelId="{935CB3D3-1E06-4EC5-8813-F3F1C4DF96B9}" type="parTrans" cxnId="{205AC0B8-2931-45D5-966E-F9D13405B47D}">
      <dgm:prSet/>
      <dgm:spPr/>
      <dgm:t>
        <a:bodyPr/>
        <a:lstStyle/>
        <a:p>
          <a:endParaRPr lang="en-US"/>
        </a:p>
      </dgm:t>
    </dgm:pt>
    <dgm:pt modelId="{7E559350-BC8F-4DE9-99F0-7E6CFD54F949}" type="sibTrans" cxnId="{205AC0B8-2931-45D5-966E-F9D13405B47D}">
      <dgm:prSet/>
      <dgm:spPr/>
      <dgm:t>
        <a:bodyPr/>
        <a:lstStyle/>
        <a:p>
          <a:endParaRPr lang="en-US"/>
        </a:p>
      </dgm:t>
    </dgm:pt>
    <dgm:pt modelId="{0E669652-149B-4665-9204-B2520873C05D}">
      <dgm:prSet custT="1"/>
      <dgm:spPr/>
      <dgm:t>
        <a:bodyPr/>
        <a:lstStyle/>
        <a:p>
          <a:pPr rtl="0"/>
          <a:endParaRPr lang="en-US" sz="1200" dirty="0"/>
        </a:p>
      </dgm:t>
    </dgm:pt>
    <dgm:pt modelId="{D446A00A-7CDB-48B8-9EE4-7F4E8CB95160}" type="parTrans" cxnId="{D100BD14-4892-4CDE-A7F5-53EEEE315AA7}">
      <dgm:prSet/>
      <dgm:spPr/>
      <dgm:t>
        <a:bodyPr/>
        <a:lstStyle/>
        <a:p>
          <a:endParaRPr lang="en-US"/>
        </a:p>
      </dgm:t>
    </dgm:pt>
    <dgm:pt modelId="{D8B637E4-4646-448F-AC7C-C9E30F56E60F}" type="sibTrans" cxnId="{D100BD14-4892-4CDE-A7F5-53EEEE315AA7}">
      <dgm:prSet/>
      <dgm:spPr/>
      <dgm:t>
        <a:bodyPr/>
        <a:lstStyle/>
        <a:p>
          <a:endParaRPr lang="en-US"/>
        </a:p>
      </dgm:t>
    </dgm:pt>
    <dgm:pt modelId="{8EBEE0CA-9BA3-472E-9CD7-73577C9E70E7}">
      <dgm:prSet custT="1"/>
      <dgm:spPr/>
      <dgm:t>
        <a:bodyPr/>
        <a:lstStyle/>
        <a:p>
          <a:pPr rtl="0"/>
          <a:endParaRPr lang="en-US" sz="1200" dirty="0"/>
        </a:p>
      </dgm:t>
    </dgm:pt>
    <dgm:pt modelId="{8B01607A-5226-45C8-803B-0C22F83B7467}" type="parTrans" cxnId="{BEC27FA1-13B3-4EBF-8FBF-08438B322989}">
      <dgm:prSet/>
      <dgm:spPr/>
      <dgm:t>
        <a:bodyPr/>
        <a:lstStyle/>
        <a:p>
          <a:endParaRPr lang="en-US"/>
        </a:p>
      </dgm:t>
    </dgm:pt>
    <dgm:pt modelId="{3D9A62A0-1201-4218-9AA4-F2E53D7B053E}" type="sibTrans" cxnId="{BEC27FA1-13B3-4EBF-8FBF-08438B322989}">
      <dgm:prSet/>
      <dgm:spPr/>
      <dgm:t>
        <a:bodyPr/>
        <a:lstStyle/>
        <a:p>
          <a:endParaRPr lang="en-US"/>
        </a:p>
      </dgm:t>
    </dgm:pt>
    <dgm:pt modelId="{28BEDA29-5E32-4EB2-AE34-FD73FF9839F1}">
      <dgm:prSet custT="1"/>
      <dgm:spPr/>
      <dgm:t>
        <a:bodyPr/>
        <a:lstStyle/>
        <a:p>
          <a:pPr rtl="0"/>
          <a:endParaRPr lang="en-US" sz="1200" dirty="0"/>
        </a:p>
      </dgm:t>
    </dgm:pt>
    <dgm:pt modelId="{E25F7A44-8D85-45D0-933D-B5D6D7EFB772}" type="parTrans" cxnId="{0807C158-2747-4856-91BB-CEAE672543B2}">
      <dgm:prSet/>
      <dgm:spPr/>
      <dgm:t>
        <a:bodyPr/>
        <a:lstStyle/>
        <a:p>
          <a:endParaRPr lang="en-US"/>
        </a:p>
      </dgm:t>
    </dgm:pt>
    <dgm:pt modelId="{5BB214C4-C6D4-46AE-A50E-B56665084A75}" type="sibTrans" cxnId="{0807C158-2747-4856-91BB-CEAE672543B2}">
      <dgm:prSet/>
      <dgm:spPr/>
      <dgm:t>
        <a:bodyPr/>
        <a:lstStyle/>
        <a:p>
          <a:endParaRPr lang="en-US"/>
        </a:p>
      </dgm:t>
    </dgm:pt>
    <dgm:pt modelId="{F1853058-D7F8-4B1C-815B-DB18C7DE873B}">
      <dgm:prSet custT="1"/>
      <dgm:spPr/>
      <dgm:t>
        <a:bodyPr/>
        <a:lstStyle/>
        <a:p>
          <a:pPr rtl="0"/>
          <a:endParaRPr lang="en-US" sz="1200" dirty="0"/>
        </a:p>
      </dgm:t>
    </dgm:pt>
    <dgm:pt modelId="{74FC5894-F60E-4179-B1C8-5A5B47A9F39C}" type="parTrans" cxnId="{B5AFAC31-BEFA-474A-9D2E-46E030AC10B6}">
      <dgm:prSet/>
      <dgm:spPr/>
      <dgm:t>
        <a:bodyPr/>
        <a:lstStyle/>
        <a:p>
          <a:endParaRPr lang="en-US"/>
        </a:p>
      </dgm:t>
    </dgm:pt>
    <dgm:pt modelId="{2D46AA9A-1326-4F69-AC46-5231B9EA9661}" type="sibTrans" cxnId="{B5AFAC31-BEFA-474A-9D2E-46E030AC10B6}">
      <dgm:prSet/>
      <dgm:spPr/>
      <dgm:t>
        <a:bodyPr/>
        <a:lstStyle/>
        <a:p>
          <a:endParaRPr lang="en-US"/>
        </a:p>
      </dgm:t>
    </dgm:pt>
    <dgm:pt modelId="{C6B13319-2C35-4190-8262-8D4164D816E7}" type="pres">
      <dgm:prSet presAssocID="{8479CDD8-DCFF-45E3-B257-6589295EA1A0}" presName="linear" presStyleCnt="0">
        <dgm:presLayoutVars>
          <dgm:animLvl val="lvl"/>
          <dgm:resizeHandles val="exact"/>
        </dgm:presLayoutVars>
      </dgm:prSet>
      <dgm:spPr/>
    </dgm:pt>
    <dgm:pt modelId="{A9084EDC-1B5D-49E1-9F07-105C619F53C9}" type="pres">
      <dgm:prSet presAssocID="{E4EDF0C6-123F-45CD-8A06-DFC2D0269F38}" presName="parentText" presStyleLbl="node1" presStyleIdx="0" presStyleCnt="1" custScaleY="90502" custLinFactNeighborY="-16735">
        <dgm:presLayoutVars>
          <dgm:chMax val="0"/>
          <dgm:bulletEnabled val="1"/>
        </dgm:presLayoutVars>
      </dgm:prSet>
      <dgm:spPr/>
    </dgm:pt>
    <dgm:pt modelId="{A564B689-DADF-49BE-A54D-BE232218D3D6}" type="pres">
      <dgm:prSet presAssocID="{E4EDF0C6-123F-45CD-8A06-DFC2D0269F38}" presName="childText" presStyleLbl="revTx" presStyleIdx="0" presStyleCnt="1" custScaleY="109507" custLinFactY="2915" custLinFactNeighborY="100000">
        <dgm:presLayoutVars>
          <dgm:bulletEnabled val="1"/>
        </dgm:presLayoutVars>
      </dgm:prSet>
      <dgm:spPr/>
    </dgm:pt>
  </dgm:ptLst>
  <dgm:cxnLst>
    <dgm:cxn modelId="{E7722D07-0EDB-42A7-89B1-B719554408CF}" type="presOf" srcId="{B77945D5-289C-4716-A7A5-76E1951C1FE0}" destId="{A564B689-DADF-49BE-A54D-BE232218D3D6}" srcOrd="0" destOrd="5" presId="urn:microsoft.com/office/officeart/2005/8/layout/vList2"/>
    <dgm:cxn modelId="{45683808-0345-49C2-8F32-6E48CBAA9A3E}" srcId="{E4EDF0C6-123F-45CD-8A06-DFC2D0269F38}" destId="{F9FE7974-5438-42A6-AADD-9CA9C7A131BC}" srcOrd="4" destOrd="0" parTransId="{22456668-256D-41BE-8208-794D9C4320F6}" sibTransId="{1BF0BB2D-DCD2-489C-888B-310E46A8BEDA}"/>
    <dgm:cxn modelId="{EDE5990A-DB00-4537-B522-01203A7FA291}" type="presOf" srcId="{8479CDD8-DCFF-45E3-B257-6589295EA1A0}" destId="{C6B13319-2C35-4190-8262-8D4164D816E7}" srcOrd="0" destOrd="0" presId="urn:microsoft.com/office/officeart/2005/8/layout/vList2"/>
    <dgm:cxn modelId="{D100BD14-4892-4CDE-A7F5-53EEEE315AA7}" srcId="{E4EDF0C6-123F-45CD-8A06-DFC2D0269F38}" destId="{0E669652-149B-4665-9204-B2520873C05D}" srcOrd="15" destOrd="0" parTransId="{D446A00A-7CDB-48B8-9EE4-7F4E8CB95160}" sibTransId="{D8B637E4-4646-448F-AC7C-C9E30F56E60F}"/>
    <dgm:cxn modelId="{B27A0A22-F2CA-4C88-A8C6-D835A659E915}" srcId="{E4EDF0C6-123F-45CD-8A06-DFC2D0269F38}" destId="{90F9EC00-3E8B-4CF5-9F2A-107116BB64F0}" srcOrd="7" destOrd="0" parTransId="{85F8535E-1A20-457A-92FC-0A686A28B388}" sibTransId="{EF3943D7-CB31-44DD-86A9-435C1662DE91}"/>
    <dgm:cxn modelId="{C56A8B22-23DE-43CB-91B8-6D948465D50E}" type="presOf" srcId="{D9923403-FB2B-4F09-98F7-90493C18CFD6}" destId="{A564B689-DADF-49BE-A54D-BE232218D3D6}" srcOrd="0" destOrd="14" presId="urn:microsoft.com/office/officeart/2005/8/layout/vList2"/>
    <dgm:cxn modelId="{03179225-27AA-4931-948A-48E86B4729D3}" type="presOf" srcId="{90F9EC00-3E8B-4CF5-9F2A-107116BB64F0}" destId="{A564B689-DADF-49BE-A54D-BE232218D3D6}" srcOrd="0" destOrd="7" presId="urn:microsoft.com/office/officeart/2005/8/layout/vList2"/>
    <dgm:cxn modelId="{B5AFAC31-BEFA-474A-9D2E-46E030AC10B6}" srcId="{E4EDF0C6-123F-45CD-8A06-DFC2D0269F38}" destId="{F1853058-D7F8-4B1C-815B-DB18C7DE873B}" srcOrd="18" destOrd="0" parTransId="{74FC5894-F60E-4179-B1C8-5A5B47A9F39C}" sibTransId="{2D46AA9A-1326-4F69-AC46-5231B9EA9661}"/>
    <dgm:cxn modelId="{F732E63E-581D-4786-8CE1-B7C270F28724}" srcId="{E4EDF0C6-123F-45CD-8A06-DFC2D0269F38}" destId="{0F4668FF-B0A4-4FD8-92A0-9451EABE3150}" srcOrd="8" destOrd="0" parTransId="{82C14358-362C-4356-9ABA-ACDC0FCFDF07}" sibTransId="{532A2F42-2129-4169-A56C-EEA64AC8C3D9}"/>
    <dgm:cxn modelId="{676A973F-2CF3-484D-8820-2688F2BE3982}" type="presOf" srcId="{77545A36-8B63-486F-BEDA-3F1F28F6ADE4}" destId="{A564B689-DADF-49BE-A54D-BE232218D3D6}" srcOrd="0" destOrd="12" presId="urn:microsoft.com/office/officeart/2005/8/layout/vList2"/>
    <dgm:cxn modelId="{716B3D40-CE21-470A-A987-D8B423C5A50B}" type="presOf" srcId="{F1853058-D7F8-4B1C-815B-DB18C7DE873B}" destId="{A564B689-DADF-49BE-A54D-BE232218D3D6}" srcOrd="0" destOrd="18" presId="urn:microsoft.com/office/officeart/2005/8/layout/vList2"/>
    <dgm:cxn modelId="{843CD362-75C3-4E78-9238-618437E68327}" type="presOf" srcId="{8EBEE0CA-9BA3-472E-9CD7-73577C9E70E7}" destId="{A564B689-DADF-49BE-A54D-BE232218D3D6}" srcOrd="0" destOrd="16" presId="urn:microsoft.com/office/officeart/2005/8/layout/vList2"/>
    <dgm:cxn modelId="{A3A0DC49-FF2A-4A7F-8539-A43DB88168DC}" srcId="{E4EDF0C6-123F-45CD-8A06-DFC2D0269F38}" destId="{B77945D5-289C-4716-A7A5-76E1951C1FE0}" srcOrd="5" destOrd="0" parTransId="{EED95898-EA91-4696-9389-D1D4DED34E77}" sibTransId="{ECF2CA78-FF0F-4A13-A68E-FEDA9F86297C}"/>
    <dgm:cxn modelId="{78A2D44B-580D-475C-BDC6-7F7A6A2EE958}" srcId="{E4EDF0C6-123F-45CD-8A06-DFC2D0269F38}" destId="{113AF030-A11A-4707-B3B2-A94DA4CA5BA3}" srcOrd="6" destOrd="0" parTransId="{BD69002E-DEFF-4727-963D-2584181B0DFD}" sibTransId="{5D6A739D-2E85-4AED-A59B-1ECF1C34F56C}"/>
    <dgm:cxn modelId="{0807C158-2747-4856-91BB-CEAE672543B2}" srcId="{E4EDF0C6-123F-45CD-8A06-DFC2D0269F38}" destId="{28BEDA29-5E32-4EB2-AE34-FD73FF9839F1}" srcOrd="17" destOrd="0" parTransId="{E25F7A44-8D85-45D0-933D-B5D6D7EFB772}" sibTransId="{5BB214C4-C6D4-46AE-A50E-B56665084A75}"/>
    <dgm:cxn modelId="{F9A0E979-B48E-4ABE-BBD5-DEE1B5017945}" type="presOf" srcId="{0F4668FF-B0A4-4FD8-92A0-9451EABE3150}" destId="{A564B689-DADF-49BE-A54D-BE232218D3D6}" srcOrd="0" destOrd="8" presId="urn:microsoft.com/office/officeart/2005/8/layout/vList2"/>
    <dgm:cxn modelId="{B3F17689-82BA-438B-92BF-B8E744E63C53}" srcId="{8479CDD8-DCFF-45E3-B257-6589295EA1A0}" destId="{E4EDF0C6-123F-45CD-8A06-DFC2D0269F38}" srcOrd="0" destOrd="0" parTransId="{31DDA14B-4811-45E7-8893-2F06BCC88E97}" sibTransId="{16217268-A064-482A-B188-A72990E389C0}"/>
    <dgm:cxn modelId="{59A7098E-BE7D-49B9-8AE8-FA3CF6A52480}" type="presOf" srcId="{2E17E53C-9962-42D5-AFD8-E61359606CBA}" destId="{A564B689-DADF-49BE-A54D-BE232218D3D6}" srcOrd="0" destOrd="11" presId="urn:microsoft.com/office/officeart/2005/8/layout/vList2"/>
    <dgm:cxn modelId="{0D382D8F-B2D9-4163-B4AB-DC0D1EDDD084}" type="presOf" srcId="{28BEDA29-5E32-4EB2-AE34-FD73FF9839F1}" destId="{A564B689-DADF-49BE-A54D-BE232218D3D6}" srcOrd="0" destOrd="17" presId="urn:microsoft.com/office/officeart/2005/8/layout/vList2"/>
    <dgm:cxn modelId="{1F2EEB92-35AA-415D-91E5-BF7330D12F23}" srcId="{E4EDF0C6-123F-45CD-8A06-DFC2D0269F38}" destId="{EC51A9E6-8ADF-4ACA-893D-8D791934B207}" srcOrd="13" destOrd="0" parTransId="{C5A52520-8834-46A7-A0CB-51F12F4F1F88}" sibTransId="{C57D6C64-375E-4A20-B5A6-D2623D9546EF}"/>
    <dgm:cxn modelId="{5F5F1F94-7AA2-44F2-ADD4-2225B595117E}" type="presOf" srcId="{BBD4DEA1-0925-4DDD-A866-0C271EA521B6}" destId="{A564B689-DADF-49BE-A54D-BE232218D3D6}" srcOrd="0" destOrd="1" presId="urn:microsoft.com/office/officeart/2005/8/layout/vList2"/>
    <dgm:cxn modelId="{C841E099-5D67-4895-9D8E-3455413D858D}" type="presOf" srcId="{F9FE7974-5438-42A6-AADD-9CA9C7A131BC}" destId="{A564B689-DADF-49BE-A54D-BE232218D3D6}" srcOrd="0" destOrd="4" presId="urn:microsoft.com/office/officeart/2005/8/layout/vList2"/>
    <dgm:cxn modelId="{5898529A-A9AA-415D-BED5-38F126DBF0EB}" srcId="{E4EDF0C6-123F-45CD-8A06-DFC2D0269F38}" destId="{555B06F3-D7B2-4EE6-BDD1-73F48E0D11E0}" srcOrd="2" destOrd="0" parTransId="{4CEE6F00-9D60-4315-8612-90D1FBF120E9}" sibTransId="{59AB3943-BA20-4680-A090-52FAD1B7E8B8}"/>
    <dgm:cxn modelId="{4222569B-C892-4497-AE06-604493160C72}" srcId="{E4EDF0C6-123F-45CD-8A06-DFC2D0269F38}" destId="{77545A36-8B63-486F-BEDA-3F1F28F6ADE4}" srcOrd="12" destOrd="0" parTransId="{713EBB60-B1D5-47F1-B3F9-474E899B6695}" sibTransId="{9FB63E63-31A0-4861-BE54-C249E94D2EA1}"/>
    <dgm:cxn modelId="{07D275A1-9FB9-4694-9E4D-29A9FAC63249}" srcId="{E4EDF0C6-123F-45CD-8A06-DFC2D0269F38}" destId="{E446BB45-5C59-4C92-8D36-7FFAFCDB8A03}" srcOrd="3" destOrd="0" parTransId="{9CA07BF1-18E1-4C47-A1B6-3F18F626B59A}" sibTransId="{907DFB08-52B6-4A1A-A3E1-5C77A0D18444}"/>
    <dgm:cxn modelId="{BEC27FA1-13B3-4EBF-8FBF-08438B322989}" srcId="{E4EDF0C6-123F-45CD-8A06-DFC2D0269F38}" destId="{8EBEE0CA-9BA3-472E-9CD7-73577C9E70E7}" srcOrd="16" destOrd="0" parTransId="{8B01607A-5226-45C8-803B-0C22F83B7467}" sibTransId="{3D9A62A0-1201-4218-9AA4-F2E53D7B053E}"/>
    <dgm:cxn modelId="{CFCD92A2-339B-494D-805A-19F0D78C850F}" type="presOf" srcId="{E446BB45-5C59-4C92-8D36-7FFAFCDB8A03}" destId="{A564B689-DADF-49BE-A54D-BE232218D3D6}" srcOrd="0" destOrd="3" presId="urn:microsoft.com/office/officeart/2005/8/layout/vList2"/>
    <dgm:cxn modelId="{0185FCA7-E951-413D-8CFA-67BE4D1ABA6A}" type="presOf" srcId="{E4EDF0C6-123F-45CD-8A06-DFC2D0269F38}" destId="{A9084EDC-1B5D-49E1-9F07-105C619F53C9}" srcOrd="0" destOrd="0" presId="urn:microsoft.com/office/officeart/2005/8/layout/vList2"/>
    <dgm:cxn modelId="{636CACA8-11BE-4266-BD59-89086B90E603}" srcId="{E4EDF0C6-123F-45CD-8A06-DFC2D0269F38}" destId="{98A066EC-FAFF-43E2-9BB2-D2B4DE7DA8F6}" srcOrd="0" destOrd="0" parTransId="{4B2F772F-92FF-4291-9FD4-A40C383A5683}" sibTransId="{5FFA0A86-F643-45C2-AB7A-A1A2F102FD21}"/>
    <dgm:cxn modelId="{9A8FCBAC-9C1B-4F14-BEEB-247DE30EF016}" srcId="{E4EDF0C6-123F-45CD-8A06-DFC2D0269F38}" destId="{236FFCAB-C3E6-40CD-9208-BE8EF286D367}" srcOrd="10" destOrd="0" parTransId="{23AD377C-F818-48F9-83B0-8ED11EA3B0A8}" sibTransId="{D90EFE9C-F615-4ADB-ACD2-E1AECD358BF7}"/>
    <dgm:cxn modelId="{51703BAD-AC74-4ECE-B634-FE2CD5A2F89B}" type="presOf" srcId="{EC51A9E6-8ADF-4ACA-893D-8D791934B207}" destId="{A564B689-DADF-49BE-A54D-BE232218D3D6}" srcOrd="0" destOrd="13" presId="urn:microsoft.com/office/officeart/2005/8/layout/vList2"/>
    <dgm:cxn modelId="{A76F2EAE-DA55-4092-BB5F-6FA2D901E277}" type="presOf" srcId="{113AF030-A11A-4707-B3B2-A94DA4CA5BA3}" destId="{A564B689-DADF-49BE-A54D-BE232218D3D6}" srcOrd="0" destOrd="6" presId="urn:microsoft.com/office/officeart/2005/8/layout/vList2"/>
    <dgm:cxn modelId="{166F24B6-A1C3-4CF3-8E28-8CDA77060D2A}" srcId="{E4EDF0C6-123F-45CD-8A06-DFC2D0269F38}" destId="{BA88A446-BB1D-4A81-8F24-07FFCBA33356}" srcOrd="9" destOrd="0" parTransId="{B946103F-6F89-4873-8505-D85E56B4D452}" sibTransId="{39C464D3-5595-49BD-A3B4-DB0B66D9BD54}"/>
    <dgm:cxn modelId="{205AC0B8-2931-45D5-966E-F9D13405B47D}" srcId="{E4EDF0C6-123F-45CD-8A06-DFC2D0269F38}" destId="{D9923403-FB2B-4F09-98F7-90493C18CFD6}" srcOrd="14" destOrd="0" parTransId="{935CB3D3-1E06-4EC5-8813-F3F1C4DF96B9}" sibTransId="{7E559350-BC8F-4DE9-99F0-7E6CFD54F949}"/>
    <dgm:cxn modelId="{145917BD-E8D5-4F24-8D2F-291D06B1DA35}" type="presOf" srcId="{0E669652-149B-4665-9204-B2520873C05D}" destId="{A564B689-DADF-49BE-A54D-BE232218D3D6}" srcOrd="0" destOrd="15" presId="urn:microsoft.com/office/officeart/2005/8/layout/vList2"/>
    <dgm:cxn modelId="{ED1D50C5-9CDE-4D23-8C04-77B9889223DC}" type="presOf" srcId="{236FFCAB-C3E6-40CD-9208-BE8EF286D367}" destId="{A564B689-DADF-49BE-A54D-BE232218D3D6}" srcOrd="0" destOrd="10" presId="urn:microsoft.com/office/officeart/2005/8/layout/vList2"/>
    <dgm:cxn modelId="{BAD101C6-EC2B-4ECE-AD1D-0571484351E5}" type="presOf" srcId="{CF5B8FD3-04CB-435A-8F5D-78C761216257}" destId="{A564B689-DADF-49BE-A54D-BE232218D3D6}" srcOrd="0" destOrd="19" presId="urn:microsoft.com/office/officeart/2005/8/layout/vList2"/>
    <dgm:cxn modelId="{AC4ADAC8-CF38-4BFE-94B6-5146B0D5F446}" srcId="{E4EDF0C6-123F-45CD-8A06-DFC2D0269F38}" destId="{CF5B8FD3-04CB-435A-8F5D-78C761216257}" srcOrd="19" destOrd="0" parTransId="{C1F04F06-0027-427F-9C59-782EAABDEB91}" sibTransId="{34CA778D-3395-4AD4-9B31-64346A7476E9}"/>
    <dgm:cxn modelId="{C6F075D6-D767-4C98-ABE1-F7AC541C3859}" type="presOf" srcId="{BA88A446-BB1D-4A81-8F24-07FFCBA33356}" destId="{A564B689-DADF-49BE-A54D-BE232218D3D6}" srcOrd="0" destOrd="9" presId="urn:microsoft.com/office/officeart/2005/8/layout/vList2"/>
    <dgm:cxn modelId="{015339DE-C423-4D87-B03D-9CBAF211176E}" type="presOf" srcId="{555B06F3-D7B2-4EE6-BDD1-73F48E0D11E0}" destId="{A564B689-DADF-49BE-A54D-BE232218D3D6}" srcOrd="0" destOrd="2" presId="urn:microsoft.com/office/officeart/2005/8/layout/vList2"/>
    <dgm:cxn modelId="{BE4455DE-7075-4B94-B817-AB8BDEF4F5E0}" srcId="{E4EDF0C6-123F-45CD-8A06-DFC2D0269F38}" destId="{BBD4DEA1-0925-4DDD-A866-0C271EA521B6}" srcOrd="1" destOrd="0" parTransId="{64664FDC-2178-45DC-866A-9F1BA3D255DE}" sibTransId="{6E7611B6-8D69-4D0D-AD01-4ECD5ECCDD81}"/>
    <dgm:cxn modelId="{0C7CE3E0-522E-469D-8570-643BB50F8B1F}" srcId="{E4EDF0C6-123F-45CD-8A06-DFC2D0269F38}" destId="{2E17E53C-9962-42D5-AFD8-E61359606CBA}" srcOrd="11" destOrd="0" parTransId="{4B756D4D-B5EB-47DA-81CF-231720A28E0D}" sibTransId="{64E610FB-493B-429E-9221-27300D9D9DC1}"/>
    <dgm:cxn modelId="{0D893BF6-7DEF-4C13-859D-894BBF44AC2D}" type="presOf" srcId="{98A066EC-FAFF-43E2-9BB2-D2B4DE7DA8F6}" destId="{A564B689-DADF-49BE-A54D-BE232218D3D6}" srcOrd="0" destOrd="0" presId="urn:microsoft.com/office/officeart/2005/8/layout/vList2"/>
    <dgm:cxn modelId="{32F22E11-1402-4F55-92CE-2700F07E0FAF}" type="presParOf" srcId="{C6B13319-2C35-4190-8262-8D4164D816E7}" destId="{A9084EDC-1B5D-49E1-9F07-105C619F53C9}" srcOrd="0" destOrd="0" presId="urn:microsoft.com/office/officeart/2005/8/layout/vList2"/>
    <dgm:cxn modelId="{6C6CACC3-A121-44BC-B2C1-05CD8F539632}" type="presParOf" srcId="{C6B13319-2C35-4190-8262-8D4164D816E7}" destId="{A564B689-DADF-49BE-A54D-BE232218D3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11A9DC-9246-4702-8EBC-6B58B3DF0DB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AC61709-6AD5-4E30-9C69-A1106B9D2F34}">
      <dgm:prSet custT="1"/>
      <dgm:spPr/>
      <dgm:t>
        <a:bodyPr/>
        <a:lstStyle/>
        <a:p>
          <a:pPr rtl="0"/>
          <a:r>
            <a:rPr lang="en-US" sz="1700" dirty="0"/>
            <a:t> </a:t>
          </a:r>
        </a:p>
      </dgm:t>
    </dgm:pt>
    <dgm:pt modelId="{2F6266AD-37E5-46B5-921D-6771CDBBA762}" type="parTrans" cxnId="{2EDC3A34-1961-41E4-8E64-8F05116909FE}">
      <dgm:prSet/>
      <dgm:spPr/>
      <dgm:t>
        <a:bodyPr/>
        <a:lstStyle/>
        <a:p>
          <a:endParaRPr lang="en-US"/>
        </a:p>
      </dgm:t>
    </dgm:pt>
    <dgm:pt modelId="{BAE73BE7-1477-4D35-9C88-196E9E1F6C2A}" type="sibTrans" cxnId="{2EDC3A34-1961-41E4-8E64-8F05116909FE}">
      <dgm:prSet/>
      <dgm:spPr/>
      <dgm:t>
        <a:bodyPr/>
        <a:lstStyle/>
        <a:p>
          <a:endParaRPr lang="en-US"/>
        </a:p>
      </dgm:t>
    </dgm:pt>
    <dgm:pt modelId="{1AC2496E-F921-4F30-9B73-73386031B6B4}">
      <dgm:prSet custT="1"/>
      <dgm:spPr/>
      <dgm:t>
        <a:bodyPr/>
        <a:lstStyle/>
        <a:p>
          <a:pPr rtl="0"/>
          <a:r>
            <a:rPr lang="en-US" sz="2200" b="1" dirty="0"/>
            <a:t> </a:t>
          </a:r>
          <a:endParaRPr lang="en-US" sz="2200" dirty="0"/>
        </a:p>
      </dgm:t>
    </dgm:pt>
    <dgm:pt modelId="{FF5AEBDA-B2EC-4D76-8C3A-0410746B66B4}" type="parTrans" cxnId="{CE038DCC-B410-4750-B4D4-DF1FA9E3FD4B}">
      <dgm:prSet/>
      <dgm:spPr/>
      <dgm:t>
        <a:bodyPr/>
        <a:lstStyle/>
        <a:p>
          <a:endParaRPr lang="en-US"/>
        </a:p>
      </dgm:t>
    </dgm:pt>
    <dgm:pt modelId="{30F69E86-854D-4C26-A815-C79BEC181F60}" type="sibTrans" cxnId="{CE038DCC-B410-4750-B4D4-DF1FA9E3FD4B}">
      <dgm:prSet/>
      <dgm:spPr/>
      <dgm:t>
        <a:bodyPr/>
        <a:lstStyle/>
        <a:p>
          <a:endParaRPr lang="en-US"/>
        </a:p>
      </dgm:t>
    </dgm:pt>
    <dgm:pt modelId="{FFA4C5B0-9803-4AFF-AAED-CE44E78B0917}">
      <dgm:prSet custT="1"/>
      <dgm:spPr/>
      <dgm:t>
        <a:bodyPr/>
        <a:lstStyle/>
        <a:p>
          <a:pPr rtl="0"/>
          <a:endParaRPr lang="en-US" sz="2200" dirty="0"/>
        </a:p>
      </dgm:t>
    </dgm:pt>
    <dgm:pt modelId="{51D3B200-1322-4DDD-8D6D-C47E4EE670B9}" type="parTrans" cxnId="{7FF4ABFD-9C21-4B7A-A3E6-A453FEDF3825}">
      <dgm:prSet/>
      <dgm:spPr/>
      <dgm:t>
        <a:bodyPr/>
        <a:lstStyle/>
        <a:p>
          <a:endParaRPr lang="en-US"/>
        </a:p>
      </dgm:t>
    </dgm:pt>
    <dgm:pt modelId="{E101AB95-9F7F-45AB-AC5A-D724D6DC4AF5}" type="sibTrans" cxnId="{7FF4ABFD-9C21-4B7A-A3E6-A453FEDF3825}">
      <dgm:prSet/>
      <dgm:spPr/>
      <dgm:t>
        <a:bodyPr/>
        <a:lstStyle/>
        <a:p>
          <a:endParaRPr lang="en-US"/>
        </a:p>
      </dgm:t>
    </dgm:pt>
    <dgm:pt modelId="{3CD1C754-A5EC-4CFD-86E4-06DBDAD9D121}">
      <dgm:prSet custT="1"/>
      <dgm:spPr/>
      <dgm:t>
        <a:bodyPr/>
        <a:lstStyle/>
        <a:p>
          <a:pPr rtl="0"/>
          <a:endParaRPr lang="en-US" sz="1800" dirty="0"/>
        </a:p>
      </dgm:t>
    </dgm:pt>
    <dgm:pt modelId="{098A66FD-33F4-408C-B4BA-1258EC89D2ED}" type="parTrans" cxnId="{89FC6B64-E1E1-4A7E-B69C-37C325275DDA}">
      <dgm:prSet/>
      <dgm:spPr/>
      <dgm:t>
        <a:bodyPr/>
        <a:lstStyle/>
        <a:p>
          <a:endParaRPr lang="en-US"/>
        </a:p>
      </dgm:t>
    </dgm:pt>
    <dgm:pt modelId="{5CDEB7B1-719A-47F5-B53D-A17A473C2029}" type="sibTrans" cxnId="{89FC6B64-E1E1-4A7E-B69C-37C325275DDA}">
      <dgm:prSet/>
      <dgm:spPr/>
      <dgm:t>
        <a:bodyPr/>
        <a:lstStyle/>
        <a:p>
          <a:endParaRPr lang="en-US"/>
        </a:p>
      </dgm:t>
    </dgm:pt>
    <dgm:pt modelId="{783FA292-826B-4B86-8BBE-6F76FA17BE54}">
      <dgm:prSet custT="1"/>
      <dgm:spPr/>
      <dgm:t>
        <a:bodyPr/>
        <a:lstStyle/>
        <a:p>
          <a:pPr rtl="0"/>
          <a:endParaRPr lang="en-US" sz="1800" dirty="0"/>
        </a:p>
      </dgm:t>
    </dgm:pt>
    <dgm:pt modelId="{8390D900-F316-436A-9B87-2895A28E40C4}" type="parTrans" cxnId="{CC496B31-EF14-4426-98D4-72A46C223BE5}">
      <dgm:prSet/>
      <dgm:spPr/>
      <dgm:t>
        <a:bodyPr/>
        <a:lstStyle/>
        <a:p>
          <a:endParaRPr lang="en-US"/>
        </a:p>
      </dgm:t>
    </dgm:pt>
    <dgm:pt modelId="{F77D8442-7E89-44CB-8FBB-8B5FB5DEACDC}" type="sibTrans" cxnId="{CC496B31-EF14-4426-98D4-72A46C223BE5}">
      <dgm:prSet/>
      <dgm:spPr/>
      <dgm:t>
        <a:bodyPr/>
        <a:lstStyle/>
        <a:p>
          <a:endParaRPr lang="en-US"/>
        </a:p>
      </dgm:t>
    </dgm:pt>
    <dgm:pt modelId="{E7B1EB9B-62D8-444B-8CF6-759EC121BC7E}" type="pres">
      <dgm:prSet presAssocID="{6311A9DC-9246-4702-8EBC-6B58B3DF0DBE}" presName="linearFlow" presStyleCnt="0">
        <dgm:presLayoutVars>
          <dgm:dir/>
          <dgm:resizeHandles val="exact"/>
        </dgm:presLayoutVars>
      </dgm:prSet>
      <dgm:spPr/>
    </dgm:pt>
    <dgm:pt modelId="{EFC7B7BE-2976-406E-813B-FAF0A2606698}" type="pres">
      <dgm:prSet presAssocID="{5AC61709-6AD5-4E30-9C69-A1106B9D2F34}" presName="composite" presStyleCnt="0"/>
      <dgm:spPr/>
    </dgm:pt>
    <dgm:pt modelId="{23852CD7-3243-4814-B903-B467D33A6EB9}" type="pres">
      <dgm:prSet presAssocID="{5AC61709-6AD5-4E30-9C69-A1106B9D2F34}" presName="imgShp" presStyleLbl="fgImgPlace1" presStyleIdx="0" presStyleCnt="5"/>
      <dgm:spPr>
        <a:solidFill>
          <a:srgbClr val="FDB813"/>
        </a:solidFill>
      </dgm:spPr>
    </dgm:pt>
    <dgm:pt modelId="{BEE02461-595F-49A1-8E9E-12ADD5B1C480}" type="pres">
      <dgm:prSet presAssocID="{5AC61709-6AD5-4E30-9C69-A1106B9D2F34}" presName="txShp" presStyleLbl="node1" presStyleIdx="0" presStyleCnt="5">
        <dgm:presLayoutVars>
          <dgm:bulletEnabled val="1"/>
        </dgm:presLayoutVars>
      </dgm:prSet>
      <dgm:spPr/>
    </dgm:pt>
    <dgm:pt modelId="{B4793A26-744E-4584-8D4A-DED712910826}" type="pres">
      <dgm:prSet presAssocID="{BAE73BE7-1477-4D35-9C88-196E9E1F6C2A}" presName="spacing" presStyleCnt="0"/>
      <dgm:spPr/>
    </dgm:pt>
    <dgm:pt modelId="{CDB37AD3-29D9-46BD-9C30-CA8A0E265B39}" type="pres">
      <dgm:prSet presAssocID="{1AC2496E-F921-4F30-9B73-73386031B6B4}" presName="composite" presStyleCnt="0"/>
      <dgm:spPr/>
    </dgm:pt>
    <dgm:pt modelId="{C33ADA06-EDEC-4BD7-9929-BBDCBD71A6A4}" type="pres">
      <dgm:prSet presAssocID="{1AC2496E-F921-4F30-9B73-73386031B6B4}" presName="imgShp" presStyleLbl="fgImgPlace1" presStyleIdx="1" presStyleCnt="5"/>
      <dgm:spPr>
        <a:solidFill>
          <a:srgbClr val="182C42"/>
        </a:solidFill>
      </dgm:spPr>
    </dgm:pt>
    <dgm:pt modelId="{6ECEF955-9114-4CE6-871B-3F49301B0FE1}" type="pres">
      <dgm:prSet presAssocID="{1AC2496E-F921-4F30-9B73-73386031B6B4}" presName="txShp" presStyleLbl="node1" presStyleIdx="1" presStyleCnt="5">
        <dgm:presLayoutVars>
          <dgm:bulletEnabled val="1"/>
        </dgm:presLayoutVars>
      </dgm:prSet>
      <dgm:spPr/>
    </dgm:pt>
    <dgm:pt modelId="{B578B18F-9AE7-43EB-9B91-E39C83B2A72D}" type="pres">
      <dgm:prSet presAssocID="{30F69E86-854D-4C26-A815-C79BEC181F60}" presName="spacing" presStyleCnt="0"/>
      <dgm:spPr/>
    </dgm:pt>
    <dgm:pt modelId="{0DA4DC01-3CAF-4E24-9845-E4FD0A8B56F7}" type="pres">
      <dgm:prSet presAssocID="{FFA4C5B0-9803-4AFF-AAED-CE44E78B0917}" presName="composite" presStyleCnt="0"/>
      <dgm:spPr/>
    </dgm:pt>
    <dgm:pt modelId="{A125E62D-E517-4F12-B98D-7166B1EA7553}" type="pres">
      <dgm:prSet presAssocID="{FFA4C5B0-9803-4AFF-AAED-CE44E78B0917}" presName="imgShp" presStyleLbl="fgImgPlace1" presStyleIdx="2" presStyleCnt="5"/>
      <dgm:spPr>
        <a:solidFill>
          <a:srgbClr val="548235"/>
        </a:solidFill>
      </dgm:spPr>
    </dgm:pt>
    <dgm:pt modelId="{9BFDE233-BB95-4E91-BC78-C962E4EFE2ED}" type="pres">
      <dgm:prSet presAssocID="{FFA4C5B0-9803-4AFF-AAED-CE44E78B0917}" presName="txShp" presStyleLbl="node1" presStyleIdx="2" presStyleCnt="5">
        <dgm:presLayoutVars>
          <dgm:bulletEnabled val="1"/>
        </dgm:presLayoutVars>
      </dgm:prSet>
      <dgm:spPr/>
    </dgm:pt>
    <dgm:pt modelId="{0CA380B2-DD10-4A6A-8EF3-1E7C2C36C194}" type="pres">
      <dgm:prSet presAssocID="{E101AB95-9F7F-45AB-AC5A-D724D6DC4AF5}" presName="spacing" presStyleCnt="0"/>
      <dgm:spPr/>
    </dgm:pt>
    <dgm:pt modelId="{C98432FF-4127-4FA6-B038-41A7D9CD72C6}" type="pres">
      <dgm:prSet presAssocID="{783FA292-826B-4B86-8BBE-6F76FA17BE54}" presName="composite" presStyleCnt="0"/>
      <dgm:spPr/>
    </dgm:pt>
    <dgm:pt modelId="{FD57B8AC-F1A3-4F99-9E9C-970ADC03E45F}" type="pres">
      <dgm:prSet presAssocID="{783FA292-826B-4B86-8BBE-6F76FA17BE54}" presName="imgShp" presStyleLbl="fgImgPlace1" presStyleIdx="3" presStyleCnt="5"/>
      <dgm:spPr>
        <a:solidFill>
          <a:srgbClr val="FDB813"/>
        </a:solidFill>
      </dgm:spPr>
    </dgm:pt>
    <dgm:pt modelId="{EDA7DA74-FED6-4B30-B9E3-F8287C00B196}" type="pres">
      <dgm:prSet presAssocID="{783FA292-826B-4B86-8BBE-6F76FA17BE54}" presName="txShp" presStyleLbl="node1" presStyleIdx="3" presStyleCnt="5">
        <dgm:presLayoutVars>
          <dgm:bulletEnabled val="1"/>
        </dgm:presLayoutVars>
      </dgm:prSet>
      <dgm:spPr/>
    </dgm:pt>
    <dgm:pt modelId="{27C1B4D3-6643-4CF6-BF2E-6DE5F74B65A4}" type="pres">
      <dgm:prSet presAssocID="{F77D8442-7E89-44CB-8FBB-8B5FB5DEACDC}" presName="spacing" presStyleCnt="0"/>
      <dgm:spPr/>
    </dgm:pt>
    <dgm:pt modelId="{4E7A2FFE-37DA-4015-8270-5CB570A8F8A2}" type="pres">
      <dgm:prSet presAssocID="{3CD1C754-A5EC-4CFD-86E4-06DBDAD9D121}" presName="composite" presStyleCnt="0"/>
      <dgm:spPr/>
    </dgm:pt>
    <dgm:pt modelId="{ADFA5B91-E5C1-44DB-93BB-F54B3597CF4C}" type="pres">
      <dgm:prSet presAssocID="{3CD1C754-A5EC-4CFD-86E4-06DBDAD9D121}" presName="imgShp" presStyleLbl="fgImgPlace1" presStyleIdx="4" presStyleCnt="5"/>
      <dgm:spPr>
        <a:solidFill>
          <a:srgbClr val="0F3655"/>
        </a:solidFill>
      </dgm:spPr>
    </dgm:pt>
    <dgm:pt modelId="{FBF63BE4-8F39-4458-881E-E290411E4C78}" type="pres">
      <dgm:prSet presAssocID="{3CD1C754-A5EC-4CFD-86E4-06DBDAD9D121}" presName="txShp" presStyleLbl="node1" presStyleIdx="4" presStyleCnt="5">
        <dgm:presLayoutVars>
          <dgm:bulletEnabled val="1"/>
        </dgm:presLayoutVars>
      </dgm:prSet>
      <dgm:spPr/>
    </dgm:pt>
  </dgm:ptLst>
  <dgm:cxnLst>
    <dgm:cxn modelId="{CC496B31-EF14-4426-98D4-72A46C223BE5}" srcId="{6311A9DC-9246-4702-8EBC-6B58B3DF0DBE}" destId="{783FA292-826B-4B86-8BBE-6F76FA17BE54}" srcOrd="3" destOrd="0" parTransId="{8390D900-F316-436A-9B87-2895A28E40C4}" sibTransId="{F77D8442-7E89-44CB-8FBB-8B5FB5DEACDC}"/>
    <dgm:cxn modelId="{2EDC3A34-1961-41E4-8E64-8F05116909FE}" srcId="{6311A9DC-9246-4702-8EBC-6B58B3DF0DBE}" destId="{5AC61709-6AD5-4E30-9C69-A1106B9D2F34}" srcOrd="0" destOrd="0" parTransId="{2F6266AD-37E5-46B5-921D-6771CDBBA762}" sibTransId="{BAE73BE7-1477-4D35-9C88-196E9E1F6C2A}"/>
    <dgm:cxn modelId="{C1A78E63-7683-413B-ACB7-CA9D87C0EDA0}" type="presOf" srcId="{3CD1C754-A5EC-4CFD-86E4-06DBDAD9D121}" destId="{FBF63BE4-8F39-4458-881E-E290411E4C78}" srcOrd="0" destOrd="0" presId="urn:microsoft.com/office/officeart/2005/8/layout/vList3"/>
    <dgm:cxn modelId="{89FC6B64-E1E1-4A7E-B69C-37C325275DDA}" srcId="{6311A9DC-9246-4702-8EBC-6B58B3DF0DBE}" destId="{3CD1C754-A5EC-4CFD-86E4-06DBDAD9D121}" srcOrd="4" destOrd="0" parTransId="{098A66FD-33F4-408C-B4BA-1258EC89D2ED}" sibTransId="{5CDEB7B1-719A-47F5-B53D-A17A473C2029}"/>
    <dgm:cxn modelId="{D81CAC65-B872-4DBE-ABAB-9972738B60AC}" type="presOf" srcId="{6311A9DC-9246-4702-8EBC-6B58B3DF0DBE}" destId="{E7B1EB9B-62D8-444B-8CF6-759EC121BC7E}" srcOrd="0" destOrd="0" presId="urn:microsoft.com/office/officeart/2005/8/layout/vList3"/>
    <dgm:cxn modelId="{3137C970-A943-4B34-AACB-535A4726F218}" type="presOf" srcId="{5AC61709-6AD5-4E30-9C69-A1106B9D2F34}" destId="{BEE02461-595F-49A1-8E9E-12ADD5B1C480}" srcOrd="0" destOrd="0" presId="urn:microsoft.com/office/officeart/2005/8/layout/vList3"/>
    <dgm:cxn modelId="{993F585A-CB39-4C88-ABA5-72D5D8B2741A}" type="presOf" srcId="{1AC2496E-F921-4F30-9B73-73386031B6B4}" destId="{6ECEF955-9114-4CE6-871B-3F49301B0FE1}" srcOrd="0" destOrd="0" presId="urn:microsoft.com/office/officeart/2005/8/layout/vList3"/>
    <dgm:cxn modelId="{F61713AA-C70B-42EF-A2F7-4623AD34E00E}" type="presOf" srcId="{783FA292-826B-4B86-8BBE-6F76FA17BE54}" destId="{EDA7DA74-FED6-4B30-B9E3-F8287C00B196}" srcOrd="0" destOrd="0" presId="urn:microsoft.com/office/officeart/2005/8/layout/vList3"/>
    <dgm:cxn modelId="{E87A5FAE-D074-4112-B983-0F1D100AB298}" type="presOf" srcId="{FFA4C5B0-9803-4AFF-AAED-CE44E78B0917}" destId="{9BFDE233-BB95-4E91-BC78-C962E4EFE2ED}" srcOrd="0" destOrd="0" presId="urn:microsoft.com/office/officeart/2005/8/layout/vList3"/>
    <dgm:cxn modelId="{CE038DCC-B410-4750-B4D4-DF1FA9E3FD4B}" srcId="{6311A9DC-9246-4702-8EBC-6B58B3DF0DBE}" destId="{1AC2496E-F921-4F30-9B73-73386031B6B4}" srcOrd="1" destOrd="0" parTransId="{FF5AEBDA-B2EC-4D76-8C3A-0410746B66B4}" sibTransId="{30F69E86-854D-4C26-A815-C79BEC181F60}"/>
    <dgm:cxn modelId="{7FF4ABFD-9C21-4B7A-A3E6-A453FEDF3825}" srcId="{6311A9DC-9246-4702-8EBC-6B58B3DF0DBE}" destId="{FFA4C5B0-9803-4AFF-AAED-CE44E78B0917}" srcOrd="2" destOrd="0" parTransId="{51D3B200-1322-4DDD-8D6D-C47E4EE670B9}" sibTransId="{E101AB95-9F7F-45AB-AC5A-D724D6DC4AF5}"/>
    <dgm:cxn modelId="{2B216458-93B6-401F-A181-75161F1F51D7}" type="presParOf" srcId="{E7B1EB9B-62D8-444B-8CF6-759EC121BC7E}" destId="{EFC7B7BE-2976-406E-813B-FAF0A2606698}" srcOrd="0" destOrd="0" presId="urn:microsoft.com/office/officeart/2005/8/layout/vList3"/>
    <dgm:cxn modelId="{15301772-F565-4CB2-82AD-CDC724FCCA42}" type="presParOf" srcId="{EFC7B7BE-2976-406E-813B-FAF0A2606698}" destId="{23852CD7-3243-4814-B903-B467D33A6EB9}" srcOrd="0" destOrd="0" presId="urn:microsoft.com/office/officeart/2005/8/layout/vList3"/>
    <dgm:cxn modelId="{10EF1164-E801-485E-B5E8-A87F632019C0}" type="presParOf" srcId="{EFC7B7BE-2976-406E-813B-FAF0A2606698}" destId="{BEE02461-595F-49A1-8E9E-12ADD5B1C480}" srcOrd="1" destOrd="0" presId="urn:microsoft.com/office/officeart/2005/8/layout/vList3"/>
    <dgm:cxn modelId="{0FC55720-34B9-4C6D-8DB3-0461A6423261}" type="presParOf" srcId="{E7B1EB9B-62D8-444B-8CF6-759EC121BC7E}" destId="{B4793A26-744E-4584-8D4A-DED712910826}" srcOrd="1" destOrd="0" presId="urn:microsoft.com/office/officeart/2005/8/layout/vList3"/>
    <dgm:cxn modelId="{B4223221-177E-4201-9B5D-8106662C7024}" type="presParOf" srcId="{E7B1EB9B-62D8-444B-8CF6-759EC121BC7E}" destId="{CDB37AD3-29D9-46BD-9C30-CA8A0E265B39}" srcOrd="2" destOrd="0" presId="urn:microsoft.com/office/officeart/2005/8/layout/vList3"/>
    <dgm:cxn modelId="{5027DA4E-AA8A-49A6-BAAC-0CA3D12B50D9}" type="presParOf" srcId="{CDB37AD3-29D9-46BD-9C30-CA8A0E265B39}" destId="{C33ADA06-EDEC-4BD7-9929-BBDCBD71A6A4}" srcOrd="0" destOrd="0" presId="urn:microsoft.com/office/officeart/2005/8/layout/vList3"/>
    <dgm:cxn modelId="{395AD320-EE5E-4782-962D-54BD4E20C91F}" type="presParOf" srcId="{CDB37AD3-29D9-46BD-9C30-CA8A0E265B39}" destId="{6ECEF955-9114-4CE6-871B-3F49301B0FE1}" srcOrd="1" destOrd="0" presId="urn:microsoft.com/office/officeart/2005/8/layout/vList3"/>
    <dgm:cxn modelId="{F0C6F778-5969-4618-9F5F-CEBA1B71214C}" type="presParOf" srcId="{E7B1EB9B-62D8-444B-8CF6-759EC121BC7E}" destId="{B578B18F-9AE7-43EB-9B91-E39C83B2A72D}" srcOrd="3" destOrd="0" presId="urn:microsoft.com/office/officeart/2005/8/layout/vList3"/>
    <dgm:cxn modelId="{2404A5AE-C072-411B-BDAB-1F1F22634E60}" type="presParOf" srcId="{E7B1EB9B-62D8-444B-8CF6-759EC121BC7E}" destId="{0DA4DC01-3CAF-4E24-9845-E4FD0A8B56F7}" srcOrd="4" destOrd="0" presId="urn:microsoft.com/office/officeart/2005/8/layout/vList3"/>
    <dgm:cxn modelId="{4DCB314C-1BB7-4E94-BF2B-B202FB426DDC}" type="presParOf" srcId="{0DA4DC01-3CAF-4E24-9845-E4FD0A8B56F7}" destId="{A125E62D-E517-4F12-B98D-7166B1EA7553}" srcOrd="0" destOrd="0" presId="urn:microsoft.com/office/officeart/2005/8/layout/vList3"/>
    <dgm:cxn modelId="{18CB16C4-467F-4206-8076-F95B0CFB9ABE}" type="presParOf" srcId="{0DA4DC01-3CAF-4E24-9845-E4FD0A8B56F7}" destId="{9BFDE233-BB95-4E91-BC78-C962E4EFE2ED}" srcOrd="1" destOrd="0" presId="urn:microsoft.com/office/officeart/2005/8/layout/vList3"/>
    <dgm:cxn modelId="{3A3F09B7-956C-469C-98B8-45FD4579F6FC}" type="presParOf" srcId="{E7B1EB9B-62D8-444B-8CF6-759EC121BC7E}" destId="{0CA380B2-DD10-4A6A-8EF3-1E7C2C36C194}" srcOrd="5" destOrd="0" presId="urn:microsoft.com/office/officeart/2005/8/layout/vList3"/>
    <dgm:cxn modelId="{8A132113-F3BB-4ADF-BD4A-4CEFABA069EC}" type="presParOf" srcId="{E7B1EB9B-62D8-444B-8CF6-759EC121BC7E}" destId="{C98432FF-4127-4FA6-B038-41A7D9CD72C6}" srcOrd="6" destOrd="0" presId="urn:microsoft.com/office/officeart/2005/8/layout/vList3"/>
    <dgm:cxn modelId="{1B55A786-0EF0-4DC5-A212-BED1D2F17A53}" type="presParOf" srcId="{C98432FF-4127-4FA6-B038-41A7D9CD72C6}" destId="{FD57B8AC-F1A3-4F99-9E9C-970ADC03E45F}" srcOrd="0" destOrd="0" presId="urn:microsoft.com/office/officeart/2005/8/layout/vList3"/>
    <dgm:cxn modelId="{AE74C54E-8D4A-49C2-AB88-C87600134B96}" type="presParOf" srcId="{C98432FF-4127-4FA6-B038-41A7D9CD72C6}" destId="{EDA7DA74-FED6-4B30-B9E3-F8287C00B196}" srcOrd="1" destOrd="0" presId="urn:microsoft.com/office/officeart/2005/8/layout/vList3"/>
    <dgm:cxn modelId="{68D8F2CD-6596-4AB2-AFA8-249FD6B0B3AF}" type="presParOf" srcId="{E7B1EB9B-62D8-444B-8CF6-759EC121BC7E}" destId="{27C1B4D3-6643-4CF6-BF2E-6DE5F74B65A4}" srcOrd="7" destOrd="0" presId="urn:microsoft.com/office/officeart/2005/8/layout/vList3"/>
    <dgm:cxn modelId="{D756E7D8-BDDD-47D9-A191-E8DA03398309}" type="presParOf" srcId="{E7B1EB9B-62D8-444B-8CF6-759EC121BC7E}" destId="{4E7A2FFE-37DA-4015-8270-5CB570A8F8A2}" srcOrd="8" destOrd="0" presId="urn:microsoft.com/office/officeart/2005/8/layout/vList3"/>
    <dgm:cxn modelId="{786FF07B-9570-424E-8764-A49A5F531E67}" type="presParOf" srcId="{4E7A2FFE-37DA-4015-8270-5CB570A8F8A2}" destId="{ADFA5B91-E5C1-44DB-93BB-F54B3597CF4C}" srcOrd="0" destOrd="0" presId="urn:microsoft.com/office/officeart/2005/8/layout/vList3"/>
    <dgm:cxn modelId="{D8CFC9F1-1DE5-49DF-8A8C-2464A1ED72D4}" type="presParOf" srcId="{4E7A2FFE-37DA-4015-8270-5CB570A8F8A2}" destId="{FBF63BE4-8F39-4458-881E-E290411E4C7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D8F89-67E8-4900-A13F-3A22032F9A0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177D66B-AD0A-4CA2-A20C-06BF1F2F40FE}">
      <dgm:prSet custT="1"/>
      <dgm:spPr/>
      <dgm:t>
        <a:bodyPr/>
        <a:lstStyle/>
        <a:p>
          <a:pPr rtl="0"/>
          <a:endParaRPr lang="en-US" sz="1800" dirty="0"/>
        </a:p>
      </dgm:t>
    </dgm:pt>
    <dgm:pt modelId="{2D775BBE-E5E3-4DE8-B594-ABE400A15BDD}" type="parTrans" cxnId="{26C443E3-989F-467B-B032-5EF9DF5015C4}">
      <dgm:prSet/>
      <dgm:spPr/>
      <dgm:t>
        <a:bodyPr/>
        <a:lstStyle/>
        <a:p>
          <a:endParaRPr lang="en-US" sz="1800"/>
        </a:p>
      </dgm:t>
    </dgm:pt>
    <dgm:pt modelId="{4E11790B-F339-4FFD-9737-E4030CA619CA}" type="sibTrans" cxnId="{26C443E3-989F-467B-B032-5EF9DF5015C4}">
      <dgm:prSet/>
      <dgm:spPr/>
      <dgm:t>
        <a:bodyPr/>
        <a:lstStyle/>
        <a:p>
          <a:endParaRPr lang="en-US" sz="1800"/>
        </a:p>
      </dgm:t>
    </dgm:pt>
    <dgm:pt modelId="{A92081DF-904B-4A6D-A510-C39A6F701437}">
      <dgm:prSet custT="1"/>
      <dgm:spPr/>
      <dgm:t>
        <a:bodyPr/>
        <a:lstStyle/>
        <a:p>
          <a:pPr rtl="0"/>
          <a:endParaRPr lang="en-US" sz="1800" dirty="0"/>
        </a:p>
      </dgm:t>
    </dgm:pt>
    <dgm:pt modelId="{F1888FD5-36B4-45F6-B42A-6B2255D64B74}" type="parTrans" cxnId="{A71AFE7F-8D9B-4C36-A39E-4D6C31CCAA89}">
      <dgm:prSet/>
      <dgm:spPr/>
      <dgm:t>
        <a:bodyPr/>
        <a:lstStyle/>
        <a:p>
          <a:endParaRPr lang="en-US" sz="1800"/>
        </a:p>
      </dgm:t>
    </dgm:pt>
    <dgm:pt modelId="{4E8A2FBC-E692-4C81-82AD-6841F49025C6}" type="sibTrans" cxnId="{A71AFE7F-8D9B-4C36-A39E-4D6C31CCAA89}">
      <dgm:prSet/>
      <dgm:spPr/>
      <dgm:t>
        <a:bodyPr/>
        <a:lstStyle/>
        <a:p>
          <a:endParaRPr lang="en-US" sz="1800"/>
        </a:p>
      </dgm:t>
    </dgm:pt>
    <dgm:pt modelId="{F97450C8-1DEB-4A35-8402-9D51E3EFE88B}">
      <dgm:prSet custT="1"/>
      <dgm:spPr/>
      <dgm:t>
        <a:bodyPr/>
        <a:lstStyle/>
        <a:p>
          <a:pPr rtl="0"/>
          <a:endParaRPr lang="en-US" sz="1400" b="1" dirty="0"/>
        </a:p>
      </dgm:t>
    </dgm:pt>
    <dgm:pt modelId="{F7B068C0-A611-4A27-B13C-E58C8D6413E1}" type="parTrans" cxnId="{02AB8A84-D605-4F5E-B81F-9E3D7DB54556}">
      <dgm:prSet/>
      <dgm:spPr/>
      <dgm:t>
        <a:bodyPr/>
        <a:lstStyle/>
        <a:p>
          <a:endParaRPr lang="en-US" sz="1800"/>
        </a:p>
      </dgm:t>
    </dgm:pt>
    <dgm:pt modelId="{CD176AAE-E84C-4B27-A6B2-3755FE8F667B}" type="sibTrans" cxnId="{02AB8A84-D605-4F5E-B81F-9E3D7DB54556}">
      <dgm:prSet/>
      <dgm:spPr/>
      <dgm:t>
        <a:bodyPr/>
        <a:lstStyle/>
        <a:p>
          <a:endParaRPr lang="en-US" sz="1800"/>
        </a:p>
      </dgm:t>
    </dgm:pt>
    <dgm:pt modelId="{B3AE5066-BF06-4F06-A4FE-B6E041470733}">
      <dgm:prSet custT="1"/>
      <dgm:spPr/>
      <dgm:t>
        <a:bodyPr/>
        <a:lstStyle/>
        <a:p>
          <a:pPr rtl="0"/>
          <a:endParaRPr lang="en-US" sz="1200" dirty="0"/>
        </a:p>
      </dgm:t>
    </dgm:pt>
    <dgm:pt modelId="{145EB2F3-2512-4880-9C9F-FFF39146CC70}" type="parTrans" cxnId="{BBF7D960-79A2-4B0F-A3B0-3781185170E4}">
      <dgm:prSet/>
      <dgm:spPr/>
      <dgm:t>
        <a:bodyPr/>
        <a:lstStyle/>
        <a:p>
          <a:endParaRPr lang="en-US" sz="1800"/>
        </a:p>
      </dgm:t>
    </dgm:pt>
    <dgm:pt modelId="{41B39A09-8F8E-4903-BBA8-C2DBD717138D}" type="sibTrans" cxnId="{BBF7D960-79A2-4B0F-A3B0-3781185170E4}">
      <dgm:prSet/>
      <dgm:spPr/>
      <dgm:t>
        <a:bodyPr/>
        <a:lstStyle/>
        <a:p>
          <a:endParaRPr lang="en-US" sz="1800"/>
        </a:p>
      </dgm:t>
    </dgm:pt>
    <dgm:pt modelId="{FB4D8E5B-B243-4ED4-B33D-02048BEDFD1A}">
      <dgm:prSet custT="1"/>
      <dgm:spPr/>
      <dgm:t>
        <a:bodyPr/>
        <a:lstStyle/>
        <a:p>
          <a:pPr rtl="0"/>
          <a:endParaRPr lang="en-US" sz="1800" dirty="0"/>
        </a:p>
      </dgm:t>
    </dgm:pt>
    <dgm:pt modelId="{1E11E035-997E-4D4E-B289-DA58D08311ED}" type="parTrans" cxnId="{DC395352-0FC2-4E1C-A608-C32A4C164964}">
      <dgm:prSet/>
      <dgm:spPr/>
      <dgm:t>
        <a:bodyPr/>
        <a:lstStyle/>
        <a:p>
          <a:endParaRPr lang="en-US" sz="1800"/>
        </a:p>
      </dgm:t>
    </dgm:pt>
    <dgm:pt modelId="{48BEDDE5-1E85-459E-B583-E70C9AEF07D5}" type="sibTrans" cxnId="{DC395352-0FC2-4E1C-A608-C32A4C164964}">
      <dgm:prSet/>
      <dgm:spPr/>
      <dgm:t>
        <a:bodyPr/>
        <a:lstStyle/>
        <a:p>
          <a:endParaRPr lang="en-US" sz="1800"/>
        </a:p>
      </dgm:t>
    </dgm:pt>
    <dgm:pt modelId="{777C3179-67FC-4937-8BB7-BCE1D5B54D95}" type="pres">
      <dgm:prSet presAssocID="{03FD8F89-67E8-4900-A13F-3A22032F9A0D}" presName="linearFlow" presStyleCnt="0">
        <dgm:presLayoutVars>
          <dgm:dir/>
          <dgm:resizeHandles val="exact"/>
        </dgm:presLayoutVars>
      </dgm:prSet>
      <dgm:spPr/>
    </dgm:pt>
    <dgm:pt modelId="{ED9E338F-D51E-4E5F-BC0F-C8970BE0E349}" type="pres">
      <dgm:prSet presAssocID="{0177D66B-AD0A-4CA2-A20C-06BF1F2F40FE}" presName="composite" presStyleCnt="0"/>
      <dgm:spPr/>
    </dgm:pt>
    <dgm:pt modelId="{FFB199B1-E9F7-4478-AC58-FFFC97740EEC}" type="pres">
      <dgm:prSet presAssocID="{0177D66B-AD0A-4CA2-A20C-06BF1F2F40FE}" presName="imgShp" presStyleLbl="fgImgPlace1" presStyleIdx="0" presStyleCnt="5"/>
      <dgm:spPr>
        <a:solidFill>
          <a:srgbClr val="548235"/>
        </a:solidFill>
      </dgm:spPr>
    </dgm:pt>
    <dgm:pt modelId="{3FDB4654-B2F2-43A2-B7DF-EE8BC0F545AF}" type="pres">
      <dgm:prSet presAssocID="{0177D66B-AD0A-4CA2-A20C-06BF1F2F40FE}" presName="txShp" presStyleLbl="node1" presStyleIdx="0" presStyleCnt="5">
        <dgm:presLayoutVars>
          <dgm:bulletEnabled val="1"/>
        </dgm:presLayoutVars>
      </dgm:prSet>
      <dgm:spPr/>
    </dgm:pt>
    <dgm:pt modelId="{4A7F980F-28E1-4264-869C-EF1946FC794A}" type="pres">
      <dgm:prSet presAssocID="{4E11790B-F339-4FFD-9737-E4030CA619CA}" presName="spacing" presStyleCnt="0"/>
      <dgm:spPr/>
    </dgm:pt>
    <dgm:pt modelId="{D68E0D55-1D8D-457E-BE32-A21E4E2CAAD7}" type="pres">
      <dgm:prSet presAssocID="{A92081DF-904B-4A6D-A510-C39A6F701437}" presName="composite" presStyleCnt="0"/>
      <dgm:spPr/>
    </dgm:pt>
    <dgm:pt modelId="{2E8BCFC6-E726-4A60-8091-2C96156E91F1}" type="pres">
      <dgm:prSet presAssocID="{A92081DF-904B-4A6D-A510-C39A6F701437}" presName="imgShp" presStyleLbl="fgImgPlace1" presStyleIdx="1" presStyleCnt="5"/>
      <dgm:spPr>
        <a:solidFill>
          <a:srgbClr val="FDB813"/>
        </a:solidFill>
      </dgm:spPr>
    </dgm:pt>
    <dgm:pt modelId="{64F74973-2BAD-4E12-A9EB-DD1E8EA34C35}" type="pres">
      <dgm:prSet presAssocID="{A92081DF-904B-4A6D-A510-C39A6F701437}" presName="txShp" presStyleLbl="node1" presStyleIdx="1" presStyleCnt="5">
        <dgm:presLayoutVars>
          <dgm:bulletEnabled val="1"/>
        </dgm:presLayoutVars>
      </dgm:prSet>
      <dgm:spPr/>
    </dgm:pt>
    <dgm:pt modelId="{B5160D88-A5AF-4D00-9A2E-B1CDF6DA9F8D}" type="pres">
      <dgm:prSet presAssocID="{4E8A2FBC-E692-4C81-82AD-6841F49025C6}" presName="spacing" presStyleCnt="0"/>
      <dgm:spPr/>
    </dgm:pt>
    <dgm:pt modelId="{D76BC635-172A-4BF1-ABB5-5A878C4B9166}" type="pres">
      <dgm:prSet presAssocID="{F97450C8-1DEB-4A35-8402-9D51E3EFE88B}" presName="composite" presStyleCnt="0"/>
      <dgm:spPr/>
    </dgm:pt>
    <dgm:pt modelId="{DC98B7B5-D661-44AA-85B3-3925C78F21D0}" type="pres">
      <dgm:prSet presAssocID="{F97450C8-1DEB-4A35-8402-9D51E3EFE88B}" presName="imgShp" presStyleLbl="fgImgPlace1" presStyleIdx="2" presStyleCnt="5"/>
      <dgm:spPr>
        <a:solidFill>
          <a:srgbClr val="0F3655"/>
        </a:solidFill>
      </dgm:spPr>
    </dgm:pt>
    <dgm:pt modelId="{85C5947A-95C8-463F-A27B-D69EC51F1200}" type="pres">
      <dgm:prSet presAssocID="{F97450C8-1DEB-4A35-8402-9D51E3EFE88B}" presName="txShp" presStyleLbl="node1" presStyleIdx="2" presStyleCnt="5">
        <dgm:presLayoutVars>
          <dgm:bulletEnabled val="1"/>
        </dgm:presLayoutVars>
      </dgm:prSet>
      <dgm:spPr/>
    </dgm:pt>
    <dgm:pt modelId="{C47F0800-9E51-44E5-87F7-988624A5811E}" type="pres">
      <dgm:prSet presAssocID="{CD176AAE-E84C-4B27-A6B2-3755FE8F667B}" presName="spacing" presStyleCnt="0"/>
      <dgm:spPr/>
    </dgm:pt>
    <dgm:pt modelId="{5E6F0CAF-00B6-4B90-93F6-2269183A78C9}" type="pres">
      <dgm:prSet presAssocID="{B3AE5066-BF06-4F06-A4FE-B6E041470733}" presName="composite" presStyleCnt="0"/>
      <dgm:spPr/>
    </dgm:pt>
    <dgm:pt modelId="{F44E7CCB-F101-4956-8A91-415C2A4F76DF}" type="pres">
      <dgm:prSet presAssocID="{B3AE5066-BF06-4F06-A4FE-B6E041470733}" presName="imgShp" presStyleLbl="fgImgPlace1" presStyleIdx="3" presStyleCnt="5"/>
      <dgm:spPr>
        <a:solidFill>
          <a:srgbClr val="548235"/>
        </a:solidFill>
      </dgm:spPr>
    </dgm:pt>
    <dgm:pt modelId="{3E178E71-5E69-40A0-A474-B3987FE12C7B}" type="pres">
      <dgm:prSet presAssocID="{B3AE5066-BF06-4F06-A4FE-B6E041470733}" presName="txShp" presStyleLbl="node1" presStyleIdx="3" presStyleCnt="5">
        <dgm:presLayoutVars>
          <dgm:bulletEnabled val="1"/>
        </dgm:presLayoutVars>
      </dgm:prSet>
      <dgm:spPr/>
    </dgm:pt>
    <dgm:pt modelId="{60762659-3496-4606-80C0-150C73248C95}" type="pres">
      <dgm:prSet presAssocID="{41B39A09-8F8E-4903-BBA8-C2DBD717138D}" presName="spacing" presStyleCnt="0"/>
      <dgm:spPr/>
    </dgm:pt>
    <dgm:pt modelId="{D20E3D8D-F892-43BB-8BB8-8DEA885615EF}" type="pres">
      <dgm:prSet presAssocID="{FB4D8E5B-B243-4ED4-B33D-02048BEDFD1A}" presName="composite" presStyleCnt="0"/>
      <dgm:spPr/>
    </dgm:pt>
    <dgm:pt modelId="{48932EA3-31D3-4518-BF71-74A89CF8D1DE}" type="pres">
      <dgm:prSet presAssocID="{FB4D8E5B-B243-4ED4-B33D-02048BEDFD1A}" presName="imgShp" presStyleLbl="fgImgPlace1" presStyleIdx="4" presStyleCnt="5"/>
      <dgm:spPr>
        <a:solidFill>
          <a:srgbClr val="FDB813"/>
        </a:solidFill>
      </dgm:spPr>
    </dgm:pt>
    <dgm:pt modelId="{41151F91-243B-46AA-A910-89BB92B66913}" type="pres">
      <dgm:prSet presAssocID="{FB4D8E5B-B243-4ED4-B33D-02048BEDFD1A}" presName="txShp" presStyleLbl="node1" presStyleIdx="4" presStyleCnt="5">
        <dgm:presLayoutVars>
          <dgm:bulletEnabled val="1"/>
        </dgm:presLayoutVars>
      </dgm:prSet>
      <dgm:spPr/>
    </dgm:pt>
  </dgm:ptLst>
  <dgm:cxnLst>
    <dgm:cxn modelId="{495A9525-19E2-4A7F-A19E-2C91ABB5FFEA}" type="presOf" srcId="{F97450C8-1DEB-4A35-8402-9D51E3EFE88B}" destId="{85C5947A-95C8-463F-A27B-D69EC51F1200}" srcOrd="0" destOrd="0" presId="urn:microsoft.com/office/officeart/2005/8/layout/vList3"/>
    <dgm:cxn modelId="{BBF7D960-79A2-4B0F-A3B0-3781185170E4}" srcId="{03FD8F89-67E8-4900-A13F-3A22032F9A0D}" destId="{B3AE5066-BF06-4F06-A4FE-B6E041470733}" srcOrd="3" destOrd="0" parTransId="{145EB2F3-2512-4880-9C9F-FFF39146CC70}" sibTransId="{41B39A09-8F8E-4903-BBA8-C2DBD717138D}"/>
    <dgm:cxn modelId="{BAC2D942-6807-4D82-BB26-17A3BE7DF901}" type="presOf" srcId="{B3AE5066-BF06-4F06-A4FE-B6E041470733}" destId="{3E178E71-5E69-40A0-A474-B3987FE12C7B}" srcOrd="0" destOrd="0" presId="urn:microsoft.com/office/officeart/2005/8/layout/vList3"/>
    <dgm:cxn modelId="{D783CA6A-1220-4E31-A8F8-2DBF73B2AF69}" type="presOf" srcId="{0177D66B-AD0A-4CA2-A20C-06BF1F2F40FE}" destId="{3FDB4654-B2F2-43A2-B7DF-EE8BC0F545AF}" srcOrd="0" destOrd="0" presId="urn:microsoft.com/office/officeart/2005/8/layout/vList3"/>
    <dgm:cxn modelId="{18AEEF4D-873E-4317-A64B-AD2659629A10}" type="presOf" srcId="{03FD8F89-67E8-4900-A13F-3A22032F9A0D}" destId="{777C3179-67FC-4937-8BB7-BCE1D5B54D95}" srcOrd="0" destOrd="0" presId="urn:microsoft.com/office/officeart/2005/8/layout/vList3"/>
    <dgm:cxn modelId="{DC395352-0FC2-4E1C-A608-C32A4C164964}" srcId="{03FD8F89-67E8-4900-A13F-3A22032F9A0D}" destId="{FB4D8E5B-B243-4ED4-B33D-02048BEDFD1A}" srcOrd="4" destOrd="0" parTransId="{1E11E035-997E-4D4E-B289-DA58D08311ED}" sibTransId="{48BEDDE5-1E85-459E-B583-E70C9AEF07D5}"/>
    <dgm:cxn modelId="{A71AFE7F-8D9B-4C36-A39E-4D6C31CCAA89}" srcId="{03FD8F89-67E8-4900-A13F-3A22032F9A0D}" destId="{A92081DF-904B-4A6D-A510-C39A6F701437}" srcOrd="1" destOrd="0" parTransId="{F1888FD5-36B4-45F6-B42A-6B2255D64B74}" sibTransId="{4E8A2FBC-E692-4C81-82AD-6841F49025C6}"/>
    <dgm:cxn modelId="{02AB8A84-D605-4F5E-B81F-9E3D7DB54556}" srcId="{03FD8F89-67E8-4900-A13F-3A22032F9A0D}" destId="{F97450C8-1DEB-4A35-8402-9D51E3EFE88B}" srcOrd="2" destOrd="0" parTransId="{F7B068C0-A611-4A27-B13C-E58C8D6413E1}" sibTransId="{CD176AAE-E84C-4B27-A6B2-3755FE8F667B}"/>
    <dgm:cxn modelId="{A77E218D-82E2-46A8-A8EC-49693456C675}" type="presOf" srcId="{A92081DF-904B-4A6D-A510-C39A6F701437}" destId="{64F74973-2BAD-4E12-A9EB-DD1E8EA34C35}" srcOrd="0" destOrd="0" presId="urn:microsoft.com/office/officeart/2005/8/layout/vList3"/>
    <dgm:cxn modelId="{26C443E3-989F-467B-B032-5EF9DF5015C4}" srcId="{03FD8F89-67E8-4900-A13F-3A22032F9A0D}" destId="{0177D66B-AD0A-4CA2-A20C-06BF1F2F40FE}" srcOrd="0" destOrd="0" parTransId="{2D775BBE-E5E3-4DE8-B594-ABE400A15BDD}" sibTransId="{4E11790B-F339-4FFD-9737-E4030CA619CA}"/>
    <dgm:cxn modelId="{6D7F86E6-0083-494B-BD9A-140332EB8BC1}" type="presOf" srcId="{FB4D8E5B-B243-4ED4-B33D-02048BEDFD1A}" destId="{41151F91-243B-46AA-A910-89BB92B66913}" srcOrd="0" destOrd="0" presId="urn:microsoft.com/office/officeart/2005/8/layout/vList3"/>
    <dgm:cxn modelId="{E573A59E-BAEB-4A04-8AC3-39F1EA7837E7}" type="presParOf" srcId="{777C3179-67FC-4937-8BB7-BCE1D5B54D95}" destId="{ED9E338F-D51E-4E5F-BC0F-C8970BE0E349}" srcOrd="0" destOrd="0" presId="urn:microsoft.com/office/officeart/2005/8/layout/vList3"/>
    <dgm:cxn modelId="{4F48F46B-C19F-495C-B970-7519E5733323}" type="presParOf" srcId="{ED9E338F-D51E-4E5F-BC0F-C8970BE0E349}" destId="{FFB199B1-E9F7-4478-AC58-FFFC97740EEC}" srcOrd="0" destOrd="0" presId="urn:microsoft.com/office/officeart/2005/8/layout/vList3"/>
    <dgm:cxn modelId="{968EBD62-5DA0-433D-8849-CCB2A955F703}" type="presParOf" srcId="{ED9E338F-D51E-4E5F-BC0F-C8970BE0E349}" destId="{3FDB4654-B2F2-43A2-B7DF-EE8BC0F545AF}" srcOrd="1" destOrd="0" presId="urn:microsoft.com/office/officeart/2005/8/layout/vList3"/>
    <dgm:cxn modelId="{EAE12D2D-C49E-4544-97A1-5A8F168BB913}" type="presParOf" srcId="{777C3179-67FC-4937-8BB7-BCE1D5B54D95}" destId="{4A7F980F-28E1-4264-869C-EF1946FC794A}" srcOrd="1" destOrd="0" presId="urn:microsoft.com/office/officeart/2005/8/layout/vList3"/>
    <dgm:cxn modelId="{744CEDB1-6147-4EF9-B215-AAB99EBD3060}" type="presParOf" srcId="{777C3179-67FC-4937-8BB7-BCE1D5B54D95}" destId="{D68E0D55-1D8D-457E-BE32-A21E4E2CAAD7}" srcOrd="2" destOrd="0" presId="urn:microsoft.com/office/officeart/2005/8/layout/vList3"/>
    <dgm:cxn modelId="{0CA1BE0F-59CB-4B45-8320-9459111BF525}" type="presParOf" srcId="{D68E0D55-1D8D-457E-BE32-A21E4E2CAAD7}" destId="{2E8BCFC6-E726-4A60-8091-2C96156E91F1}" srcOrd="0" destOrd="0" presId="urn:microsoft.com/office/officeart/2005/8/layout/vList3"/>
    <dgm:cxn modelId="{1E4805C1-1C82-462B-A619-40CE7ECD2883}" type="presParOf" srcId="{D68E0D55-1D8D-457E-BE32-A21E4E2CAAD7}" destId="{64F74973-2BAD-4E12-A9EB-DD1E8EA34C35}" srcOrd="1" destOrd="0" presId="urn:microsoft.com/office/officeart/2005/8/layout/vList3"/>
    <dgm:cxn modelId="{074FB007-AA61-4DAF-99CD-ACAE0F25FA29}" type="presParOf" srcId="{777C3179-67FC-4937-8BB7-BCE1D5B54D95}" destId="{B5160D88-A5AF-4D00-9A2E-B1CDF6DA9F8D}" srcOrd="3" destOrd="0" presId="urn:microsoft.com/office/officeart/2005/8/layout/vList3"/>
    <dgm:cxn modelId="{995934E6-3CB8-4E59-9673-3761A8252342}" type="presParOf" srcId="{777C3179-67FC-4937-8BB7-BCE1D5B54D95}" destId="{D76BC635-172A-4BF1-ABB5-5A878C4B9166}" srcOrd="4" destOrd="0" presId="urn:microsoft.com/office/officeart/2005/8/layout/vList3"/>
    <dgm:cxn modelId="{0C99CE1A-1459-477B-A69F-00D93C6B774B}" type="presParOf" srcId="{D76BC635-172A-4BF1-ABB5-5A878C4B9166}" destId="{DC98B7B5-D661-44AA-85B3-3925C78F21D0}" srcOrd="0" destOrd="0" presId="urn:microsoft.com/office/officeart/2005/8/layout/vList3"/>
    <dgm:cxn modelId="{8E9C4F2C-260A-4334-9A12-B2E013625376}" type="presParOf" srcId="{D76BC635-172A-4BF1-ABB5-5A878C4B9166}" destId="{85C5947A-95C8-463F-A27B-D69EC51F1200}" srcOrd="1" destOrd="0" presId="urn:microsoft.com/office/officeart/2005/8/layout/vList3"/>
    <dgm:cxn modelId="{C7A95522-8112-4A1C-979F-2BF1A3F8E701}" type="presParOf" srcId="{777C3179-67FC-4937-8BB7-BCE1D5B54D95}" destId="{C47F0800-9E51-44E5-87F7-988624A5811E}" srcOrd="5" destOrd="0" presId="urn:microsoft.com/office/officeart/2005/8/layout/vList3"/>
    <dgm:cxn modelId="{ECF96036-5DC2-44BB-90F8-FC2135A13D1F}" type="presParOf" srcId="{777C3179-67FC-4937-8BB7-BCE1D5B54D95}" destId="{5E6F0CAF-00B6-4B90-93F6-2269183A78C9}" srcOrd="6" destOrd="0" presId="urn:microsoft.com/office/officeart/2005/8/layout/vList3"/>
    <dgm:cxn modelId="{C3785F89-CB10-414A-AA49-94CF6777D0D0}" type="presParOf" srcId="{5E6F0CAF-00B6-4B90-93F6-2269183A78C9}" destId="{F44E7CCB-F101-4956-8A91-415C2A4F76DF}" srcOrd="0" destOrd="0" presId="urn:microsoft.com/office/officeart/2005/8/layout/vList3"/>
    <dgm:cxn modelId="{CCF2BD02-F1FD-421E-8BF0-8F4A079770A0}" type="presParOf" srcId="{5E6F0CAF-00B6-4B90-93F6-2269183A78C9}" destId="{3E178E71-5E69-40A0-A474-B3987FE12C7B}" srcOrd="1" destOrd="0" presId="urn:microsoft.com/office/officeart/2005/8/layout/vList3"/>
    <dgm:cxn modelId="{0BF1053B-ACC3-49E7-B5C2-E69BDD6DEB50}" type="presParOf" srcId="{777C3179-67FC-4937-8BB7-BCE1D5B54D95}" destId="{60762659-3496-4606-80C0-150C73248C95}" srcOrd="7" destOrd="0" presId="urn:microsoft.com/office/officeart/2005/8/layout/vList3"/>
    <dgm:cxn modelId="{92941E88-A9F5-4FF9-9EE8-5821EAA6CB05}" type="presParOf" srcId="{777C3179-67FC-4937-8BB7-BCE1D5B54D95}" destId="{D20E3D8D-F892-43BB-8BB8-8DEA885615EF}" srcOrd="8" destOrd="0" presId="urn:microsoft.com/office/officeart/2005/8/layout/vList3"/>
    <dgm:cxn modelId="{7F9B1E99-A00E-4522-9A67-C898CEE75C52}" type="presParOf" srcId="{D20E3D8D-F892-43BB-8BB8-8DEA885615EF}" destId="{48932EA3-31D3-4518-BF71-74A89CF8D1DE}" srcOrd="0" destOrd="0" presId="urn:microsoft.com/office/officeart/2005/8/layout/vList3"/>
    <dgm:cxn modelId="{0CB00DE4-24B8-458B-B953-BF3BF4262A6F}" type="presParOf" srcId="{D20E3D8D-F892-43BB-8BB8-8DEA885615EF}" destId="{41151F91-243B-46AA-A910-89BB92B66913}"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576116-82F8-4202-A122-863DA0311B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714E16-2E5D-46E2-AA84-E33CDB3D6441}">
      <dgm:prSet/>
      <dgm:spPr>
        <a:solidFill>
          <a:srgbClr val="C9DAB3"/>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4E61783E-4FD4-4636-ADDF-F816CF99EA1B}" type="parTrans" cxnId="{1512F304-50E5-4056-BAC3-16357E8A5A23}">
      <dgm:prSet/>
      <dgm:spPr/>
      <dgm:t>
        <a:bodyPr/>
        <a:lstStyle/>
        <a:p>
          <a:endParaRPr lang="en-US"/>
        </a:p>
      </dgm:t>
    </dgm:pt>
    <dgm:pt modelId="{B9205BC3-287A-4D59-A7C3-6A7C52AA5D93}" type="sibTrans" cxnId="{1512F304-50E5-4056-BAC3-16357E8A5A23}">
      <dgm:prSet/>
      <dgm:spPr/>
      <dgm:t>
        <a:bodyPr/>
        <a:lstStyle/>
        <a:p>
          <a:endParaRPr lang="en-US"/>
        </a:p>
      </dgm:t>
    </dgm:pt>
    <dgm:pt modelId="{2FACD79D-ABF9-4CBC-A065-99D6BCA912AC}">
      <dgm:prSet/>
      <dgm:spPr>
        <a:solidFill>
          <a:srgbClr val="FEE3A1"/>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7EC4FAC7-C041-478C-A1B2-0CC3D3CFCDF6}" type="parTrans" cxnId="{F08C9FB1-2C31-46F2-A4C1-DB2FE5C5FC87}">
      <dgm:prSet/>
      <dgm:spPr/>
      <dgm:t>
        <a:bodyPr/>
        <a:lstStyle/>
        <a:p>
          <a:endParaRPr lang="en-US"/>
        </a:p>
      </dgm:t>
    </dgm:pt>
    <dgm:pt modelId="{4A85360B-F69D-4BCF-B4BA-8A04F0529330}" type="sibTrans" cxnId="{F08C9FB1-2C31-46F2-A4C1-DB2FE5C5FC87}">
      <dgm:prSet/>
      <dgm:spPr/>
      <dgm:t>
        <a:bodyPr/>
        <a:lstStyle/>
        <a:p>
          <a:endParaRPr lang="en-US"/>
        </a:p>
      </dgm:t>
    </dgm:pt>
    <dgm:pt modelId="{F3D0FCB7-7FE4-4731-AF96-812A0DE60A4C}">
      <dgm:prSet/>
      <dgm:spPr>
        <a:solidFill>
          <a:srgbClr val="FEE3A1"/>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B9D25401-D764-4D14-99EB-1DEDDDC2F3A7}" type="parTrans" cxnId="{2169FF8E-3EE3-4DB9-ABAC-4F52113E1A7D}">
      <dgm:prSet/>
      <dgm:spPr/>
      <dgm:t>
        <a:bodyPr/>
        <a:lstStyle/>
        <a:p>
          <a:endParaRPr lang="en-US"/>
        </a:p>
      </dgm:t>
    </dgm:pt>
    <dgm:pt modelId="{DE8FAF5A-3316-4460-B7B0-494639178A99}" type="sibTrans" cxnId="{2169FF8E-3EE3-4DB9-ABAC-4F52113E1A7D}">
      <dgm:prSet/>
      <dgm:spPr/>
      <dgm:t>
        <a:bodyPr/>
        <a:lstStyle/>
        <a:p>
          <a:endParaRPr lang="en-US"/>
        </a:p>
      </dgm:t>
    </dgm:pt>
    <dgm:pt modelId="{E43C3216-7BA2-4918-9E03-4F75D31572FF}">
      <dgm:prSet/>
      <dgm:spPr>
        <a:solidFill>
          <a:srgbClr val="C9DAB3"/>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91E57E36-C9C6-4FCA-94F4-0EAFDD69C1F9}" type="parTrans" cxnId="{44326B71-5290-4C70-9F03-207BC5E4B4ED}">
      <dgm:prSet/>
      <dgm:spPr/>
      <dgm:t>
        <a:bodyPr/>
        <a:lstStyle/>
        <a:p>
          <a:endParaRPr lang="en-US"/>
        </a:p>
      </dgm:t>
    </dgm:pt>
    <dgm:pt modelId="{4D6D9CB4-8078-489B-80CB-EF9A84C420FC}" type="sibTrans" cxnId="{44326B71-5290-4C70-9F03-207BC5E4B4ED}">
      <dgm:prSet/>
      <dgm:spPr/>
      <dgm:t>
        <a:bodyPr/>
        <a:lstStyle/>
        <a:p>
          <a:endParaRPr lang="en-US"/>
        </a:p>
      </dgm:t>
    </dgm:pt>
    <dgm:pt modelId="{70448514-1CBE-42EB-A6FC-BB8A1FCDDDA6}">
      <dgm:prSet/>
      <dgm:spPr>
        <a:solidFill>
          <a:srgbClr val="C9DAB3"/>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499CBAF0-54C2-4237-A23E-E99A94CABCC0}" type="parTrans" cxnId="{8E3215D7-033F-43FF-8DC6-B3B26E9467CE}">
      <dgm:prSet/>
      <dgm:spPr/>
      <dgm:t>
        <a:bodyPr/>
        <a:lstStyle/>
        <a:p>
          <a:endParaRPr lang="en-US"/>
        </a:p>
      </dgm:t>
    </dgm:pt>
    <dgm:pt modelId="{AFDA7AB5-710C-4304-B92E-DD8A9F0451E6}" type="sibTrans" cxnId="{8E3215D7-033F-43FF-8DC6-B3B26E9467CE}">
      <dgm:prSet/>
      <dgm:spPr/>
      <dgm:t>
        <a:bodyPr/>
        <a:lstStyle/>
        <a:p>
          <a:endParaRPr lang="en-US"/>
        </a:p>
      </dgm:t>
    </dgm:pt>
    <dgm:pt modelId="{FB18F3F4-6B5B-4229-843B-E486930428A6}">
      <dgm:prSet/>
      <dgm:spPr>
        <a:solidFill>
          <a:srgbClr val="C9DAB3"/>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F7E6AE20-6DB3-466B-B5EF-962A00E2815A}" type="parTrans" cxnId="{A13AEF52-6E7D-498C-B46F-6F9B83F098A6}">
      <dgm:prSet/>
      <dgm:spPr/>
      <dgm:t>
        <a:bodyPr/>
        <a:lstStyle/>
        <a:p>
          <a:endParaRPr lang="en-US"/>
        </a:p>
      </dgm:t>
    </dgm:pt>
    <dgm:pt modelId="{97D725BA-DA82-4470-B881-E378D245A58D}" type="sibTrans" cxnId="{A13AEF52-6E7D-498C-B46F-6F9B83F098A6}">
      <dgm:prSet/>
      <dgm:spPr/>
      <dgm:t>
        <a:bodyPr/>
        <a:lstStyle/>
        <a:p>
          <a:endParaRPr lang="en-US"/>
        </a:p>
      </dgm:t>
    </dgm:pt>
    <dgm:pt modelId="{6BC84C71-DBE6-4A48-B723-D4BA2BFA4287}">
      <dgm:prSet/>
      <dgm:spPr>
        <a:solidFill>
          <a:srgbClr val="FEE3A1"/>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031399A7-1CC5-4BED-9D7B-BDDA422E00EE}" type="parTrans" cxnId="{698DE5CB-FC55-4DE7-B09C-1AA1F1EF48C7}">
      <dgm:prSet/>
      <dgm:spPr/>
      <dgm:t>
        <a:bodyPr/>
        <a:lstStyle/>
        <a:p>
          <a:endParaRPr lang="en-US"/>
        </a:p>
      </dgm:t>
    </dgm:pt>
    <dgm:pt modelId="{D8E42F89-E0AC-4E84-8F25-2AC9E1FF3B60}" type="sibTrans" cxnId="{698DE5CB-FC55-4DE7-B09C-1AA1F1EF48C7}">
      <dgm:prSet/>
      <dgm:spPr/>
      <dgm:t>
        <a:bodyPr/>
        <a:lstStyle/>
        <a:p>
          <a:endParaRPr lang="en-US"/>
        </a:p>
      </dgm:t>
    </dgm:pt>
    <dgm:pt modelId="{FDD2F424-BCFC-4905-ABC1-1D9F8DBFE9EB}">
      <dgm:prSet/>
      <dgm:spPr>
        <a:solidFill>
          <a:srgbClr val="FEE3A1"/>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9C04CAC5-FA19-4CA9-8F97-EE2E340B068E}" type="parTrans" cxnId="{88351805-CD5A-4AA4-974F-AA857D807EF1}">
      <dgm:prSet/>
      <dgm:spPr/>
      <dgm:t>
        <a:bodyPr/>
        <a:lstStyle/>
        <a:p>
          <a:endParaRPr lang="en-US"/>
        </a:p>
      </dgm:t>
    </dgm:pt>
    <dgm:pt modelId="{B2703B24-B61F-4A75-ADA1-CF6654CF95A9}" type="sibTrans" cxnId="{88351805-CD5A-4AA4-974F-AA857D807EF1}">
      <dgm:prSet/>
      <dgm:spPr/>
      <dgm:t>
        <a:bodyPr/>
        <a:lstStyle/>
        <a:p>
          <a:endParaRPr lang="en-US"/>
        </a:p>
      </dgm:t>
    </dgm:pt>
    <dgm:pt modelId="{96DBA80A-A309-4F77-875A-B03644F01389}">
      <dgm:prSet/>
      <dgm:spPr>
        <a:solidFill>
          <a:srgbClr val="9FAFBB"/>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3DA2C533-A806-45E4-9A63-952F425DD31A}" type="sibTrans" cxnId="{5898E5FA-BE0E-4BF4-863D-7E16942717FD}">
      <dgm:prSet/>
      <dgm:spPr/>
      <dgm:t>
        <a:bodyPr/>
        <a:lstStyle/>
        <a:p>
          <a:endParaRPr lang="en-US"/>
        </a:p>
      </dgm:t>
    </dgm:pt>
    <dgm:pt modelId="{D99C66B0-C44B-455B-9009-BC7D92A3AB3C}" type="parTrans" cxnId="{5898E5FA-BE0E-4BF4-863D-7E16942717FD}">
      <dgm:prSet/>
      <dgm:spPr/>
      <dgm:t>
        <a:bodyPr/>
        <a:lstStyle/>
        <a:p>
          <a:endParaRPr lang="en-US"/>
        </a:p>
      </dgm:t>
    </dgm:pt>
    <dgm:pt modelId="{4C5B690E-BFBB-47B3-A344-87BC2D123EA6}">
      <dgm:prSet/>
      <dgm:spPr>
        <a:solidFill>
          <a:srgbClr val="9FAFBB"/>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32A93FE1-CA10-4D78-802D-D2B386DFF329}" type="parTrans" cxnId="{8ED609EA-EFF4-4512-8D47-243A5DF26DBE}">
      <dgm:prSet/>
      <dgm:spPr/>
      <dgm:t>
        <a:bodyPr/>
        <a:lstStyle/>
        <a:p>
          <a:endParaRPr lang="en-US"/>
        </a:p>
      </dgm:t>
    </dgm:pt>
    <dgm:pt modelId="{B949BF4E-86F4-43F8-B5DE-DAD5F168D394}" type="sibTrans" cxnId="{8ED609EA-EFF4-4512-8D47-243A5DF26DBE}">
      <dgm:prSet/>
      <dgm:spPr/>
      <dgm:t>
        <a:bodyPr/>
        <a:lstStyle/>
        <a:p>
          <a:endParaRPr lang="en-US"/>
        </a:p>
      </dgm:t>
    </dgm:pt>
    <dgm:pt modelId="{3BDFDB38-B571-47E4-A85C-4D91C66FED23}">
      <dgm:prSet/>
      <dgm:spPr>
        <a:solidFill>
          <a:srgbClr val="9FAFBB"/>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5E417CD6-3902-4202-BA5C-25549414E79C}" type="parTrans" cxnId="{1F6A691C-D902-425A-8E97-20872F3C361C}">
      <dgm:prSet/>
      <dgm:spPr/>
      <dgm:t>
        <a:bodyPr/>
        <a:lstStyle/>
        <a:p>
          <a:endParaRPr lang="en-US"/>
        </a:p>
      </dgm:t>
    </dgm:pt>
    <dgm:pt modelId="{F83F5D21-3D46-42D5-8939-2808B9213CD0}" type="sibTrans" cxnId="{1F6A691C-D902-425A-8E97-20872F3C361C}">
      <dgm:prSet/>
      <dgm:spPr/>
      <dgm:t>
        <a:bodyPr/>
        <a:lstStyle/>
        <a:p>
          <a:endParaRPr lang="en-US"/>
        </a:p>
      </dgm:t>
    </dgm:pt>
    <dgm:pt modelId="{EF34FC92-3720-44A1-A403-040BF6E7699E}">
      <dgm:prSet/>
      <dgm:spPr>
        <a:solidFill>
          <a:srgbClr val="9FAFBB"/>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B2B1957E-AFBD-4958-B785-ABDE4758F6D3}" type="parTrans" cxnId="{52EFE721-837A-4A21-959E-F7D4C361BC3B}">
      <dgm:prSet/>
      <dgm:spPr/>
      <dgm:t>
        <a:bodyPr/>
        <a:lstStyle/>
        <a:p>
          <a:endParaRPr lang="en-US"/>
        </a:p>
      </dgm:t>
    </dgm:pt>
    <dgm:pt modelId="{607D6C06-DE27-4DE4-BDE1-455083C9B19A}" type="sibTrans" cxnId="{52EFE721-837A-4A21-959E-F7D4C361BC3B}">
      <dgm:prSet/>
      <dgm:spPr/>
      <dgm:t>
        <a:bodyPr/>
        <a:lstStyle/>
        <a:p>
          <a:endParaRPr lang="en-US"/>
        </a:p>
      </dgm:t>
    </dgm:pt>
    <dgm:pt modelId="{DCA0824E-55E9-4245-9205-143A2A4BCF96}">
      <dgm:prSet/>
      <dgm:spPr>
        <a:solidFill>
          <a:srgbClr val="C9DAB3"/>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8CECF6C9-F851-4BA5-A8C6-65B1F9393B2D}" type="parTrans" cxnId="{BD2CA0DA-F6AB-4992-BF1D-E966C884EB5D}">
      <dgm:prSet/>
      <dgm:spPr/>
      <dgm:t>
        <a:bodyPr/>
        <a:lstStyle/>
        <a:p>
          <a:endParaRPr lang="en-US"/>
        </a:p>
      </dgm:t>
    </dgm:pt>
    <dgm:pt modelId="{87260591-7239-4A33-8995-7CE98D7A7545}" type="sibTrans" cxnId="{BD2CA0DA-F6AB-4992-BF1D-E966C884EB5D}">
      <dgm:prSet/>
      <dgm:spPr/>
      <dgm:t>
        <a:bodyPr/>
        <a:lstStyle/>
        <a:p>
          <a:endParaRPr lang="en-US"/>
        </a:p>
      </dgm:t>
    </dgm:pt>
    <dgm:pt modelId="{F2ED60BC-5E81-4A63-87ED-539725F70359}">
      <dgm:prSet/>
      <dgm:spPr>
        <a:solidFill>
          <a:srgbClr val="C9DAB3"/>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E23F30C6-896C-4A5C-9FB3-D16F08706095}" type="parTrans" cxnId="{2F9C6BA8-FF1B-419A-BA34-088C181A2F01}">
      <dgm:prSet/>
      <dgm:spPr/>
      <dgm:t>
        <a:bodyPr/>
        <a:lstStyle/>
        <a:p>
          <a:endParaRPr lang="en-US"/>
        </a:p>
      </dgm:t>
    </dgm:pt>
    <dgm:pt modelId="{163BBFCF-1F71-4B38-AE5E-07C15E647056}" type="sibTrans" cxnId="{2F9C6BA8-FF1B-419A-BA34-088C181A2F01}">
      <dgm:prSet/>
      <dgm:spPr/>
      <dgm:t>
        <a:bodyPr/>
        <a:lstStyle/>
        <a:p>
          <a:endParaRPr lang="en-US"/>
        </a:p>
      </dgm:t>
    </dgm:pt>
    <dgm:pt modelId="{60BB3F57-2DA0-4815-BE82-5E2647E94467}">
      <dgm:prSet/>
      <dgm:spPr>
        <a:solidFill>
          <a:srgbClr val="C9DAB3"/>
        </a:solidFill>
        <a:ln>
          <a:solidFill>
            <a:schemeClr val="tx1"/>
          </a:solidFill>
        </a:ln>
        <a:effectLst>
          <a:outerShdw blurRad="50800" dist="38100" dir="2700000" algn="tl" rotWithShape="0">
            <a:prstClr val="black">
              <a:alpha val="40000"/>
            </a:prstClr>
          </a:outerShdw>
        </a:effectLst>
      </dgm:spPr>
      <dgm:t>
        <a:bodyPr/>
        <a:lstStyle/>
        <a:p>
          <a:pPr rtl="0"/>
          <a:endParaRPr lang="en-US" dirty="0"/>
        </a:p>
      </dgm:t>
    </dgm:pt>
    <dgm:pt modelId="{4096AC72-6526-4DB7-BF00-55469CEFF83C}" type="parTrans" cxnId="{1CEB739E-6ACF-4BC0-BDAF-B5FC12BDF951}">
      <dgm:prSet/>
      <dgm:spPr/>
      <dgm:t>
        <a:bodyPr/>
        <a:lstStyle/>
        <a:p>
          <a:endParaRPr lang="en-US"/>
        </a:p>
      </dgm:t>
    </dgm:pt>
    <dgm:pt modelId="{4A4C58E4-24C9-40E4-9185-90141E882336}" type="sibTrans" cxnId="{1CEB739E-6ACF-4BC0-BDAF-B5FC12BDF951}">
      <dgm:prSet/>
      <dgm:spPr/>
      <dgm:t>
        <a:bodyPr/>
        <a:lstStyle/>
        <a:p>
          <a:endParaRPr lang="en-US"/>
        </a:p>
      </dgm:t>
    </dgm:pt>
    <dgm:pt modelId="{E77B25E0-378B-4876-B7E9-742F482F09C6}" type="pres">
      <dgm:prSet presAssocID="{D1576116-82F8-4202-A122-863DA0311B78}" presName="diagram" presStyleCnt="0">
        <dgm:presLayoutVars>
          <dgm:dir/>
          <dgm:resizeHandles val="exact"/>
        </dgm:presLayoutVars>
      </dgm:prSet>
      <dgm:spPr/>
    </dgm:pt>
    <dgm:pt modelId="{E0054799-E43D-4C90-AB5E-8D5A17444BBB}" type="pres">
      <dgm:prSet presAssocID="{89714E16-2E5D-46E2-AA84-E33CDB3D6441}" presName="node" presStyleLbl="node1" presStyleIdx="0" presStyleCnt="4">
        <dgm:presLayoutVars>
          <dgm:bulletEnabled val="1"/>
        </dgm:presLayoutVars>
      </dgm:prSet>
      <dgm:spPr/>
    </dgm:pt>
    <dgm:pt modelId="{C0EDF176-FB67-49C3-805A-6AE35B8D4670}" type="pres">
      <dgm:prSet presAssocID="{B9205BC3-287A-4D59-A7C3-6A7C52AA5D93}" presName="sibTrans" presStyleCnt="0"/>
      <dgm:spPr/>
    </dgm:pt>
    <dgm:pt modelId="{39BE3F3D-D5E7-4F22-96BB-ED572BF3AE0F}" type="pres">
      <dgm:prSet presAssocID="{2FACD79D-ABF9-4CBC-A065-99D6BCA912AC}" presName="node" presStyleLbl="node1" presStyleIdx="1" presStyleCnt="4">
        <dgm:presLayoutVars>
          <dgm:bulletEnabled val="1"/>
        </dgm:presLayoutVars>
      </dgm:prSet>
      <dgm:spPr/>
    </dgm:pt>
    <dgm:pt modelId="{DFC46F67-D293-4744-8BF7-6EE4BAAC2FE4}" type="pres">
      <dgm:prSet presAssocID="{4A85360B-F69D-4BCF-B4BA-8A04F0529330}" presName="sibTrans" presStyleCnt="0"/>
      <dgm:spPr/>
    </dgm:pt>
    <dgm:pt modelId="{58C4F97E-54C5-492B-9E8F-9682B7D56E96}" type="pres">
      <dgm:prSet presAssocID="{96DBA80A-A309-4F77-875A-B03644F01389}" presName="node" presStyleLbl="node1" presStyleIdx="2" presStyleCnt="4">
        <dgm:presLayoutVars>
          <dgm:bulletEnabled val="1"/>
        </dgm:presLayoutVars>
      </dgm:prSet>
      <dgm:spPr/>
    </dgm:pt>
    <dgm:pt modelId="{3A854C42-F75E-4BC7-AF6F-5E9F44E82DC6}" type="pres">
      <dgm:prSet presAssocID="{3DA2C533-A806-45E4-9A63-952F425DD31A}" presName="sibTrans" presStyleCnt="0"/>
      <dgm:spPr/>
    </dgm:pt>
    <dgm:pt modelId="{E4F9919B-0D3D-42A4-9241-A6CFDEEE4309}" type="pres">
      <dgm:prSet presAssocID="{DCA0824E-55E9-4245-9205-143A2A4BCF96}" presName="node" presStyleLbl="node1" presStyleIdx="3" presStyleCnt="4">
        <dgm:presLayoutVars>
          <dgm:bulletEnabled val="1"/>
        </dgm:presLayoutVars>
      </dgm:prSet>
      <dgm:spPr/>
    </dgm:pt>
  </dgm:ptLst>
  <dgm:cxnLst>
    <dgm:cxn modelId="{1512F304-50E5-4056-BAC3-16357E8A5A23}" srcId="{D1576116-82F8-4202-A122-863DA0311B78}" destId="{89714E16-2E5D-46E2-AA84-E33CDB3D6441}" srcOrd="0" destOrd="0" parTransId="{4E61783E-4FD4-4636-ADDF-F816CF99EA1B}" sibTransId="{B9205BC3-287A-4D59-A7C3-6A7C52AA5D93}"/>
    <dgm:cxn modelId="{88351805-CD5A-4AA4-974F-AA857D807EF1}" srcId="{2FACD79D-ABF9-4CBC-A065-99D6BCA912AC}" destId="{FDD2F424-BCFC-4905-ABC1-1D9F8DBFE9EB}" srcOrd="1" destOrd="0" parTransId="{9C04CAC5-FA19-4CA9-8F97-EE2E340B068E}" sibTransId="{B2703B24-B61F-4A75-ADA1-CF6654CF95A9}"/>
    <dgm:cxn modelId="{CABC4F05-61BB-4971-95AC-71FFC85844B4}" type="presOf" srcId="{6BC84C71-DBE6-4A48-B723-D4BA2BFA4287}" destId="{39BE3F3D-D5E7-4F22-96BB-ED572BF3AE0F}" srcOrd="0" destOrd="1" presId="urn:microsoft.com/office/officeart/2005/8/layout/default"/>
    <dgm:cxn modelId="{C8D2AA08-C525-436D-BDD9-1E71D0D4FA27}" type="presOf" srcId="{70448514-1CBE-42EB-A6FC-BB8A1FCDDDA6}" destId="{E0054799-E43D-4C90-AB5E-8D5A17444BBB}" srcOrd="0" destOrd="2" presId="urn:microsoft.com/office/officeart/2005/8/layout/default"/>
    <dgm:cxn modelId="{1F6A691C-D902-425A-8E97-20872F3C361C}" srcId="{96DBA80A-A309-4F77-875A-B03644F01389}" destId="{3BDFDB38-B571-47E4-A85C-4D91C66FED23}" srcOrd="1" destOrd="0" parTransId="{5E417CD6-3902-4202-BA5C-25549414E79C}" sibTransId="{F83F5D21-3D46-42D5-8939-2808B9213CD0}"/>
    <dgm:cxn modelId="{52EFE721-837A-4A21-959E-F7D4C361BC3B}" srcId="{96DBA80A-A309-4F77-875A-B03644F01389}" destId="{EF34FC92-3720-44A1-A403-040BF6E7699E}" srcOrd="2" destOrd="0" parTransId="{B2B1957E-AFBD-4958-B785-ABDE4758F6D3}" sibTransId="{607D6C06-DE27-4DE4-BDE1-455083C9B19A}"/>
    <dgm:cxn modelId="{500D642F-EA0F-4DBB-9FB3-63F3A533B594}" type="presOf" srcId="{D1576116-82F8-4202-A122-863DA0311B78}" destId="{E77B25E0-378B-4876-B7E9-742F482F09C6}" srcOrd="0" destOrd="0" presId="urn:microsoft.com/office/officeart/2005/8/layout/default"/>
    <dgm:cxn modelId="{A01BCF2F-103E-497E-A0E2-27CC67155258}" type="presOf" srcId="{60BB3F57-2DA0-4815-BE82-5E2647E94467}" destId="{E4F9919B-0D3D-42A4-9241-A6CFDEEE4309}" srcOrd="0" destOrd="2" presId="urn:microsoft.com/office/officeart/2005/8/layout/default"/>
    <dgm:cxn modelId="{44326B71-5290-4C70-9F03-207BC5E4B4ED}" srcId="{DCA0824E-55E9-4245-9205-143A2A4BCF96}" destId="{E43C3216-7BA2-4918-9E03-4F75D31572FF}" srcOrd="2" destOrd="0" parTransId="{91E57E36-C9C6-4FCA-94F4-0EAFDD69C1F9}" sibTransId="{4D6D9CB4-8078-489B-80CB-EF9A84C420FC}"/>
    <dgm:cxn modelId="{A13AEF52-6E7D-498C-B46F-6F9B83F098A6}" srcId="{89714E16-2E5D-46E2-AA84-E33CDB3D6441}" destId="{FB18F3F4-6B5B-4229-843B-E486930428A6}" srcOrd="0" destOrd="0" parTransId="{F7E6AE20-6DB3-466B-B5EF-962A00E2815A}" sibTransId="{97D725BA-DA82-4470-B881-E378D245A58D}"/>
    <dgm:cxn modelId="{C977F778-2077-4D72-86D5-14E7D7C05EBA}" type="presOf" srcId="{F2ED60BC-5E81-4A63-87ED-539725F70359}" destId="{E4F9919B-0D3D-42A4-9241-A6CFDEEE4309}" srcOrd="0" destOrd="1" presId="urn:microsoft.com/office/officeart/2005/8/layout/default"/>
    <dgm:cxn modelId="{CA0B597A-18A3-47DD-8E96-D59DBDD67B8C}" type="presOf" srcId="{4C5B690E-BFBB-47B3-A344-87BC2D123EA6}" destId="{58C4F97E-54C5-492B-9E8F-9682B7D56E96}" srcOrd="0" destOrd="1" presId="urn:microsoft.com/office/officeart/2005/8/layout/default"/>
    <dgm:cxn modelId="{FE8EA17E-BE98-414E-AC01-894233F6DF87}" type="presOf" srcId="{3BDFDB38-B571-47E4-A85C-4D91C66FED23}" destId="{58C4F97E-54C5-492B-9E8F-9682B7D56E96}" srcOrd="0" destOrd="2" presId="urn:microsoft.com/office/officeart/2005/8/layout/default"/>
    <dgm:cxn modelId="{9658E17E-E595-43A1-87ED-4FEE161AD6FF}" type="presOf" srcId="{E43C3216-7BA2-4918-9E03-4F75D31572FF}" destId="{E4F9919B-0D3D-42A4-9241-A6CFDEEE4309}" srcOrd="0" destOrd="3" presId="urn:microsoft.com/office/officeart/2005/8/layout/default"/>
    <dgm:cxn modelId="{9EDBA77F-0C96-441F-B4E5-586AFBDBCD31}" type="presOf" srcId="{F3D0FCB7-7FE4-4731-AF96-812A0DE60A4C}" destId="{39BE3F3D-D5E7-4F22-96BB-ED572BF3AE0F}" srcOrd="0" destOrd="3" presId="urn:microsoft.com/office/officeart/2005/8/layout/default"/>
    <dgm:cxn modelId="{8C195184-B9CA-4CCF-98D2-549A8E910A19}" type="presOf" srcId="{96DBA80A-A309-4F77-875A-B03644F01389}" destId="{58C4F97E-54C5-492B-9E8F-9682B7D56E96}" srcOrd="0" destOrd="0" presId="urn:microsoft.com/office/officeart/2005/8/layout/default"/>
    <dgm:cxn modelId="{EEC09A85-C9FB-4A4C-975D-B3BF4EF1AC18}" type="presOf" srcId="{89714E16-2E5D-46E2-AA84-E33CDB3D6441}" destId="{E0054799-E43D-4C90-AB5E-8D5A17444BBB}" srcOrd="0" destOrd="0" presId="urn:microsoft.com/office/officeart/2005/8/layout/default"/>
    <dgm:cxn modelId="{2169FF8E-3EE3-4DB9-ABAC-4F52113E1A7D}" srcId="{2FACD79D-ABF9-4CBC-A065-99D6BCA912AC}" destId="{F3D0FCB7-7FE4-4731-AF96-812A0DE60A4C}" srcOrd="2" destOrd="0" parTransId="{B9D25401-D764-4D14-99EB-1DEDDDC2F3A7}" sibTransId="{DE8FAF5A-3316-4460-B7B0-494639178A99}"/>
    <dgm:cxn modelId="{1CEB739E-6ACF-4BC0-BDAF-B5FC12BDF951}" srcId="{DCA0824E-55E9-4245-9205-143A2A4BCF96}" destId="{60BB3F57-2DA0-4815-BE82-5E2647E94467}" srcOrd="1" destOrd="0" parTransId="{4096AC72-6526-4DB7-BF00-55469CEFF83C}" sibTransId="{4A4C58E4-24C9-40E4-9185-90141E882336}"/>
    <dgm:cxn modelId="{2F9C6BA8-FF1B-419A-BA34-088C181A2F01}" srcId="{DCA0824E-55E9-4245-9205-143A2A4BCF96}" destId="{F2ED60BC-5E81-4A63-87ED-539725F70359}" srcOrd="0" destOrd="0" parTransId="{E23F30C6-896C-4A5C-9FB3-D16F08706095}" sibTransId="{163BBFCF-1F71-4B38-AE5E-07C15E647056}"/>
    <dgm:cxn modelId="{C5D070AA-60A3-47D7-94B6-FAA80B72DB23}" type="presOf" srcId="{EF34FC92-3720-44A1-A403-040BF6E7699E}" destId="{58C4F97E-54C5-492B-9E8F-9682B7D56E96}" srcOrd="0" destOrd="3" presId="urn:microsoft.com/office/officeart/2005/8/layout/default"/>
    <dgm:cxn modelId="{7A3A02AB-D395-4C93-963C-9816E1AD8881}" type="presOf" srcId="{FB18F3F4-6B5B-4229-843B-E486930428A6}" destId="{E0054799-E43D-4C90-AB5E-8D5A17444BBB}" srcOrd="0" destOrd="1" presId="urn:microsoft.com/office/officeart/2005/8/layout/default"/>
    <dgm:cxn modelId="{F08C9FB1-2C31-46F2-A4C1-DB2FE5C5FC87}" srcId="{D1576116-82F8-4202-A122-863DA0311B78}" destId="{2FACD79D-ABF9-4CBC-A065-99D6BCA912AC}" srcOrd="1" destOrd="0" parTransId="{7EC4FAC7-C041-478C-A1B2-0CC3D3CFCDF6}" sibTransId="{4A85360B-F69D-4BCF-B4BA-8A04F0529330}"/>
    <dgm:cxn modelId="{92A034C1-53FE-4087-A804-17C18162F6EE}" type="presOf" srcId="{2FACD79D-ABF9-4CBC-A065-99D6BCA912AC}" destId="{39BE3F3D-D5E7-4F22-96BB-ED572BF3AE0F}" srcOrd="0" destOrd="0" presId="urn:microsoft.com/office/officeart/2005/8/layout/default"/>
    <dgm:cxn modelId="{698DE5CB-FC55-4DE7-B09C-1AA1F1EF48C7}" srcId="{2FACD79D-ABF9-4CBC-A065-99D6BCA912AC}" destId="{6BC84C71-DBE6-4A48-B723-D4BA2BFA4287}" srcOrd="0" destOrd="0" parTransId="{031399A7-1CC5-4BED-9D7B-BDDA422E00EE}" sibTransId="{D8E42F89-E0AC-4E84-8F25-2AC9E1FF3B60}"/>
    <dgm:cxn modelId="{8E3215D7-033F-43FF-8DC6-B3B26E9467CE}" srcId="{89714E16-2E5D-46E2-AA84-E33CDB3D6441}" destId="{70448514-1CBE-42EB-A6FC-BB8A1FCDDDA6}" srcOrd="1" destOrd="0" parTransId="{499CBAF0-54C2-4237-A23E-E99A94CABCC0}" sibTransId="{AFDA7AB5-710C-4304-B92E-DD8A9F0451E6}"/>
    <dgm:cxn modelId="{BD2CA0DA-F6AB-4992-BF1D-E966C884EB5D}" srcId="{D1576116-82F8-4202-A122-863DA0311B78}" destId="{DCA0824E-55E9-4245-9205-143A2A4BCF96}" srcOrd="3" destOrd="0" parTransId="{8CECF6C9-F851-4BA5-A8C6-65B1F9393B2D}" sibTransId="{87260591-7239-4A33-8995-7CE98D7A7545}"/>
    <dgm:cxn modelId="{2728F5E7-1903-494A-9F6F-9E886274351C}" type="presOf" srcId="{FDD2F424-BCFC-4905-ABC1-1D9F8DBFE9EB}" destId="{39BE3F3D-D5E7-4F22-96BB-ED572BF3AE0F}" srcOrd="0" destOrd="2" presId="urn:microsoft.com/office/officeart/2005/8/layout/default"/>
    <dgm:cxn modelId="{8ED609EA-EFF4-4512-8D47-243A5DF26DBE}" srcId="{96DBA80A-A309-4F77-875A-B03644F01389}" destId="{4C5B690E-BFBB-47B3-A344-87BC2D123EA6}" srcOrd="0" destOrd="0" parTransId="{32A93FE1-CA10-4D78-802D-D2B386DFF329}" sibTransId="{B949BF4E-86F4-43F8-B5DE-DAD5F168D394}"/>
    <dgm:cxn modelId="{5898E5FA-BE0E-4BF4-863D-7E16942717FD}" srcId="{D1576116-82F8-4202-A122-863DA0311B78}" destId="{96DBA80A-A309-4F77-875A-B03644F01389}" srcOrd="2" destOrd="0" parTransId="{D99C66B0-C44B-455B-9009-BC7D92A3AB3C}" sibTransId="{3DA2C533-A806-45E4-9A63-952F425DD31A}"/>
    <dgm:cxn modelId="{A8DDEEFC-BEC5-476D-9B2B-F8425100CF19}" type="presOf" srcId="{DCA0824E-55E9-4245-9205-143A2A4BCF96}" destId="{E4F9919B-0D3D-42A4-9241-A6CFDEEE4309}" srcOrd="0" destOrd="0" presId="urn:microsoft.com/office/officeart/2005/8/layout/default"/>
    <dgm:cxn modelId="{8EE5D880-2AB4-486D-B908-52F5E057A805}" type="presParOf" srcId="{E77B25E0-378B-4876-B7E9-742F482F09C6}" destId="{E0054799-E43D-4C90-AB5E-8D5A17444BBB}" srcOrd="0" destOrd="0" presId="urn:microsoft.com/office/officeart/2005/8/layout/default"/>
    <dgm:cxn modelId="{8474DA28-9CAE-4AEC-BDA6-D9A1D83FDD69}" type="presParOf" srcId="{E77B25E0-378B-4876-B7E9-742F482F09C6}" destId="{C0EDF176-FB67-49C3-805A-6AE35B8D4670}" srcOrd="1" destOrd="0" presId="urn:microsoft.com/office/officeart/2005/8/layout/default"/>
    <dgm:cxn modelId="{CE367CCE-2A80-483C-B5AB-46F028AAF58D}" type="presParOf" srcId="{E77B25E0-378B-4876-B7E9-742F482F09C6}" destId="{39BE3F3D-D5E7-4F22-96BB-ED572BF3AE0F}" srcOrd="2" destOrd="0" presId="urn:microsoft.com/office/officeart/2005/8/layout/default"/>
    <dgm:cxn modelId="{AF2F1225-7CCA-413D-AA45-6D3DD9B047BF}" type="presParOf" srcId="{E77B25E0-378B-4876-B7E9-742F482F09C6}" destId="{DFC46F67-D293-4744-8BF7-6EE4BAAC2FE4}" srcOrd="3" destOrd="0" presId="urn:microsoft.com/office/officeart/2005/8/layout/default"/>
    <dgm:cxn modelId="{011A8D4B-FBE9-421A-9B79-3B48DD2308CF}" type="presParOf" srcId="{E77B25E0-378B-4876-B7E9-742F482F09C6}" destId="{58C4F97E-54C5-492B-9E8F-9682B7D56E96}" srcOrd="4" destOrd="0" presId="urn:microsoft.com/office/officeart/2005/8/layout/default"/>
    <dgm:cxn modelId="{D686576F-7F92-496D-834A-1F90B709FCCA}" type="presParOf" srcId="{E77B25E0-378B-4876-B7E9-742F482F09C6}" destId="{3A854C42-F75E-4BC7-AF6F-5E9F44E82DC6}" srcOrd="5" destOrd="0" presId="urn:microsoft.com/office/officeart/2005/8/layout/default"/>
    <dgm:cxn modelId="{2AB03AAE-E75F-43D6-BDD6-8FEE316AF800}" type="presParOf" srcId="{E77B25E0-378B-4876-B7E9-742F482F09C6}" destId="{E4F9919B-0D3D-42A4-9241-A6CFDEEE430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A43B30-F81A-4D16-99FB-FC1D9A61BA1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57D08C9-CB46-4519-B334-038A20495B97}">
      <dgm:prSet/>
      <dgm:spPr>
        <a:solidFill>
          <a:srgbClr val="0F3655">
            <a:alpha val="40000"/>
          </a:srgbClr>
        </a:solidFill>
        <a:ln>
          <a:solidFill>
            <a:schemeClr val="lt1">
              <a:hueOff val="0"/>
              <a:satOff val="0"/>
              <a:lumOff val="0"/>
              <a:alpha val="20000"/>
            </a:schemeClr>
          </a:solidFill>
        </a:ln>
      </dgm:spPr>
      <dgm:t>
        <a:bodyPr/>
        <a:lstStyle/>
        <a:p>
          <a:pPr algn="ctr" rtl="0"/>
          <a:endParaRPr lang="en-US" dirty="0">
            <a:solidFill>
              <a:schemeClr val="tx1"/>
            </a:solidFill>
          </a:endParaRPr>
        </a:p>
      </dgm:t>
    </dgm:pt>
    <dgm:pt modelId="{D0B54226-C862-4738-99A0-F86121DAACC3}" type="parTrans" cxnId="{44241410-E5C0-43B1-BDA7-4B537044AFF5}">
      <dgm:prSet/>
      <dgm:spPr/>
      <dgm:t>
        <a:bodyPr/>
        <a:lstStyle/>
        <a:p>
          <a:pPr algn="ctr"/>
          <a:endParaRPr lang="en-US"/>
        </a:p>
      </dgm:t>
    </dgm:pt>
    <dgm:pt modelId="{2B880CBC-EFBE-48DB-A771-B0FF05DB3ABC}" type="sibTrans" cxnId="{44241410-E5C0-43B1-BDA7-4B537044AFF5}">
      <dgm:prSet/>
      <dgm:spPr/>
      <dgm:t>
        <a:bodyPr/>
        <a:lstStyle/>
        <a:p>
          <a:pPr algn="ctr"/>
          <a:endParaRPr lang="en-US"/>
        </a:p>
      </dgm:t>
    </dgm:pt>
    <dgm:pt modelId="{16BE0EA3-D707-4D8B-80E0-58813A59D3E0}">
      <dgm:prSet/>
      <dgm:spPr>
        <a:solidFill>
          <a:srgbClr val="FDB813">
            <a:alpha val="40000"/>
          </a:srgbClr>
        </a:solidFill>
      </dgm:spPr>
      <dgm:t>
        <a:bodyPr/>
        <a:lstStyle/>
        <a:p>
          <a:pPr algn="ctr" rtl="0"/>
          <a:endParaRPr lang="en-US" dirty="0">
            <a:solidFill>
              <a:schemeClr val="tx1"/>
            </a:solidFill>
          </a:endParaRPr>
        </a:p>
      </dgm:t>
    </dgm:pt>
    <dgm:pt modelId="{23EA3FA4-E958-4D82-98BC-2FC4E120BA68}" type="parTrans" cxnId="{93C5E6D1-F24D-487F-8C34-A68F684772BC}">
      <dgm:prSet/>
      <dgm:spPr/>
      <dgm:t>
        <a:bodyPr/>
        <a:lstStyle/>
        <a:p>
          <a:pPr algn="ctr"/>
          <a:endParaRPr lang="en-US"/>
        </a:p>
      </dgm:t>
    </dgm:pt>
    <dgm:pt modelId="{362AC25F-EC27-4946-BB8E-D0E9197EDAA6}" type="sibTrans" cxnId="{93C5E6D1-F24D-487F-8C34-A68F684772BC}">
      <dgm:prSet/>
      <dgm:spPr/>
      <dgm:t>
        <a:bodyPr/>
        <a:lstStyle/>
        <a:p>
          <a:pPr algn="ctr"/>
          <a:endParaRPr lang="en-US"/>
        </a:p>
      </dgm:t>
    </dgm:pt>
    <dgm:pt modelId="{7F1384D3-5449-43AF-9F68-4E8FE029A7D2}">
      <dgm:prSet/>
      <dgm:spPr>
        <a:solidFill>
          <a:srgbClr val="C9DAB3"/>
        </a:solidFill>
      </dgm:spPr>
      <dgm:t>
        <a:bodyPr/>
        <a:lstStyle/>
        <a:p>
          <a:pPr algn="ctr" rtl="0"/>
          <a:endParaRPr lang="en-US" dirty="0">
            <a:solidFill>
              <a:schemeClr val="tx1"/>
            </a:solidFill>
          </a:endParaRPr>
        </a:p>
      </dgm:t>
    </dgm:pt>
    <dgm:pt modelId="{C807DF03-145E-45CB-87A4-0855ECD5362A}" type="parTrans" cxnId="{D6804986-BD0B-42FC-B127-93422F63D23B}">
      <dgm:prSet/>
      <dgm:spPr/>
      <dgm:t>
        <a:bodyPr/>
        <a:lstStyle/>
        <a:p>
          <a:pPr algn="ctr"/>
          <a:endParaRPr lang="en-US"/>
        </a:p>
      </dgm:t>
    </dgm:pt>
    <dgm:pt modelId="{EA176CFF-CC2C-45C8-88DB-B1FC23FCFC3B}" type="sibTrans" cxnId="{D6804986-BD0B-42FC-B127-93422F63D23B}">
      <dgm:prSet/>
      <dgm:spPr/>
      <dgm:t>
        <a:bodyPr/>
        <a:lstStyle/>
        <a:p>
          <a:pPr algn="ctr"/>
          <a:endParaRPr lang="en-US"/>
        </a:p>
      </dgm:t>
    </dgm:pt>
    <dgm:pt modelId="{FD9F6888-F7D3-4EDE-8234-AFCFD193095D}">
      <dgm:prSet/>
      <dgm:spPr>
        <a:solidFill>
          <a:srgbClr val="78A240">
            <a:alpha val="40000"/>
          </a:srgbClr>
        </a:solidFill>
      </dgm:spPr>
      <dgm:t>
        <a:bodyPr/>
        <a:lstStyle/>
        <a:p>
          <a:pPr algn="ctr" rtl="0"/>
          <a:endParaRPr lang="en-US" dirty="0">
            <a:solidFill>
              <a:schemeClr val="tx1"/>
            </a:solidFill>
          </a:endParaRPr>
        </a:p>
      </dgm:t>
    </dgm:pt>
    <dgm:pt modelId="{6F785D8F-24E6-4120-992A-D3AECBFA8A81}" type="sibTrans" cxnId="{B6F2CB51-329A-4685-BA6E-48ADEACE6808}">
      <dgm:prSet/>
      <dgm:spPr/>
      <dgm:t>
        <a:bodyPr/>
        <a:lstStyle/>
        <a:p>
          <a:pPr algn="ctr"/>
          <a:endParaRPr lang="en-US"/>
        </a:p>
      </dgm:t>
    </dgm:pt>
    <dgm:pt modelId="{707478E5-C2C3-4070-A6EF-E9ACD84BC975}" type="parTrans" cxnId="{B6F2CB51-329A-4685-BA6E-48ADEACE6808}">
      <dgm:prSet/>
      <dgm:spPr/>
      <dgm:t>
        <a:bodyPr/>
        <a:lstStyle/>
        <a:p>
          <a:pPr algn="ctr"/>
          <a:endParaRPr lang="en-US"/>
        </a:p>
      </dgm:t>
    </dgm:pt>
    <dgm:pt modelId="{8B7D6857-885B-48DF-A901-4CDDF2B7C27F}" type="pres">
      <dgm:prSet presAssocID="{45A43B30-F81A-4D16-99FB-FC1D9A61BA1A}" presName="linearFlow" presStyleCnt="0">
        <dgm:presLayoutVars>
          <dgm:dir/>
          <dgm:resizeHandles val="exact"/>
        </dgm:presLayoutVars>
      </dgm:prSet>
      <dgm:spPr/>
    </dgm:pt>
    <dgm:pt modelId="{B0997420-1DC5-4439-A1B1-AFF436A34DAB}" type="pres">
      <dgm:prSet presAssocID="{FD9F6888-F7D3-4EDE-8234-AFCFD193095D}" presName="composite" presStyleCnt="0"/>
      <dgm:spPr/>
    </dgm:pt>
    <dgm:pt modelId="{73281381-3A28-469C-9E11-DC1297A97ADD}" type="pres">
      <dgm:prSet presAssocID="{FD9F6888-F7D3-4EDE-8234-AFCFD193095D}" presName="imgShp" presStyleLbl="fgImgPlace1" presStyleIdx="0" presStyleCnt="4"/>
      <dgm:spPr>
        <a:solidFill>
          <a:srgbClr val="C9DAB3"/>
        </a:solidFill>
      </dgm:spPr>
    </dgm:pt>
    <dgm:pt modelId="{0111C6E9-846B-4655-9FD9-FB96ECDA64BD}" type="pres">
      <dgm:prSet presAssocID="{FD9F6888-F7D3-4EDE-8234-AFCFD193095D}" presName="txShp" presStyleLbl="node1" presStyleIdx="0" presStyleCnt="4">
        <dgm:presLayoutVars>
          <dgm:bulletEnabled val="1"/>
        </dgm:presLayoutVars>
      </dgm:prSet>
      <dgm:spPr/>
    </dgm:pt>
    <dgm:pt modelId="{869DADD3-4703-4246-9FEF-332CA8B81D33}" type="pres">
      <dgm:prSet presAssocID="{6F785D8F-24E6-4120-992A-D3AECBFA8A81}" presName="spacing" presStyleCnt="0"/>
      <dgm:spPr/>
    </dgm:pt>
    <dgm:pt modelId="{48EF9995-6CEA-4959-A8B0-A97A1B2D806E}" type="pres">
      <dgm:prSet presAssocID="{757D08C9-CB46-4519-B334-038A20495B97}" presName="composite" presStyleCnt="0"/>
      <dgm:spPr/>
    </dgm:pt>
    <dgm:pt modelId="{3CDD0C80-5504-44DE-848C-5FDE1A3E0A11}" type="pres">
      <dgm:prSet presAssocID="{757D08C9-CB46-4519-B334-038A20495B97}" presName="imgShp" presStyleLbl="fgImgPlace1" presStyleIdx="1" presStyleCnt="4"/>
      <dgm:spPr>
        <a:solidFill>
          <a:srgbClr val="9FAFBB"/>
        </a:solidFill>
      </dgm:spPr>
    </dgm:pt>
    <dgm:pt modelId="{199FAB42-F896-48E8-9AAE-133826DA63CA}" type="pres">
      <dgm:prSet presAssocID="{757D08C9-CB46-4519-B334-038A20495B97}" presName="txShp" presStyleLbl="node1" presStyleIdx="1" presStyleCnt="4">
        <dgm:presLayoutVars>
          <dgm:bulletEnabled val="1"/>
        </dgm:presLayoutVars>
      </dgm:prSet>
      <dgm:spPr/>
    </dgm:pt>
    <dgm:pt modelId="{242E7E65-F86C-4E7A-9462-C4C3B78DD23F}" type="pres">
      <dgm:prSet presAssocID="{2B880CBC-EFBE-48DB-A771-B0FF05DB3ABC}" presName="spacing" presStyleCnt="0"/>
      <dgm:spPr/>
    </dgm:pt>
    <dgm:pt modelId="{E7012E1C-FF62-4287-952E-9640CB55DEF4}" type="pres">
      <dgm:prSet presAssocID="{16BE0EA3-D707-4D8B-80E0-58813A59D3E0}" presName="composite" presStyleCnt="0"/>
      <dgm:spPr/>
    </dgm:pt>
    <dgm:pt modelId="{A811CDF8-EDEB-426F-A85E-CC4991104A00}" type="pres">
      <dgm:prSet presAssocID="{16BE0EA3-D707-4D8B-80E0-58813A59D3E0}" presName="imgShp" presStyleLbl="fgImgPlace1" presStyleIdx="2" presStyleCnt="4"/>
      <dgm:spPr>
        <a:solidFill>
          <a:srgbClr val="FEE3A1"/>
        </a:solidFill>
      </dgm:spPr>
    </dgm:pt>
    <dgm:pt modelId="{2A6419CC-866D-48D7-80F3-FCB14B8E60BD}" type="pres">
      <dgm:prSet presAssocID="{16BE0EA3-D707-4D8B-80E0-58813A59D3E0}" presName="txShp" presStyleLbl="node1" presStyleIdx="2" presStyleCnt="4">
        <dgm:presLayoutVars>
          <dgm:bulletEnabled val="1"/>
        </dgm:presLayoutVars>
      </dgm:prSet>
      <dgm:spPr/>
    </dgm:pt>
    <dgm:pt modelId="{747AA2D8-A39F-49CA-9319-734D6FE1B192}" type="pres">
      <dgm:prSet presAssocID="{362AC25F-EC27-4946-BB8E-D0E9197EDAA6}" presName="spacing" presStyleCnt="0"/>
      <dgm:spPr/>
    </dgm:pt>
    <dgm:pt modelId="{766E1F8F-4CAB-4F64-AA5F-AE4C27BFB6F2}" type="pres">
      <dgm:prSet presAssocID="{7F1384D3-5449-43AF-9F68-4E8FE029A7D2}" presName="composite" presStyleCnt="0"/>
      <dgm:spPr/>
    </dgm:pt>
    <dgm:pt modelId="{4F6D39F4-1B7B-4FC2-A2D9-7177223504B2}" type="pres">
      <dgm:prSet presAssocID="{7F1384D3-5449-43AF-9F68-4E8FE029A7D2}" presName="imgShp" presStyleLbl="fgImgPlace1" presStyleIdx="3" presStyleCnt="4"/>
      <dgm:spPr>
        <a:solidFill>
          <a:srgbClr val="C9DAB3"/>
        </a:solidFill>
      </dgm:spPr>
    </dgm:pt>
    <dgm:pt modelId="{C3510D8E-0707-414D-A3C3-CC57A61FF160}" type="pres">
      <dgm:prSet presAssocID="{7F1384D3-5449-43AF-9F68-4E8FE029A7D2}" presName="txShp" presStyleLbl="node1" presStyleIdx="3" presStyleCnt="4">
        <dgm:presLayoutVars>
          <dgm:bulletEnabled val="1"/>
        </dgm:presLayoutVars>
      </dgm:prSet>
      <dgm:spPr/>
    </dgm:pt>
  </dgm:ptLst>
  <dgm:cxnLst>
    <dgm:cxn modelId="{44241410-E5C0-43B1-BDA7-4B537044AFF5}" srcId="{45A43B30-F81A-4D16-99FB-FC1D9A61BA1A}" destId="{757D08C9-CB46-4519-B334-038A20495B97}" srcOrd="1" destOrd="0" parTransId="{D0B54226-C862-4738-99A0-F86121DAACC3}" sibTransId="{2B880CBC-EFBE-48DB-A771-B0FF05DB3ABC}"/>
    <dgm:cxn modelId="{61348E5B-098A-4C03-B3ED-D09A2E5FF663}" type="presOf" srcId="{45A43B30-F81A-4D16-99FB-FC1D9A61BA1A}" destId="{8B7D6857-885B-48DF-A901-4CDDF2B7C27F}" srcOrd="0" destOrd="0" presId="urn:microsoft.com/office/officeart/2005/8/layout/vList3"/>
    <dgm:cxn modelId="{B6F2CB51-329A-4685-BA6E-48ADEACE6808}" srcId="{45A43B30-F81A-4D16-99FB-FC1D9A61BA1A}" destId="{FD9F6888-F7D3-4EDE-8234-AFCFD193095D}" srcOrd="0" destOrd="0" parTransId="{707478E5-C2C3-4070-A6EF-E9ACD84BC975}" sibTransId="{6F785D8F-24E6-4120-992A-D3AECBFA8A81}"/>
    <dgm:cxn modelId="{D6804986-BD0B-42FC-B127-93422F63D23B}" srcId="{45A43B30-F81A-4D16-99FB-FC1D9A61BA1A}" destId="{7F1384D3-5449-43AF-9F68-4E8FE029A7D2}" srcOrd="3" destOrd="0" parTransId="{C807DF03-145E-45CB-87A4-0855ECD5362A}" sibTransId="{EA176CFF-CC2C-45C8-88DB-B1FC23FCFC3B}"/>
    <dgm:cxn modelId="{92EE739F-94F6-4702-9ED2-691DC78D7E4F}" type="presOf" srcId="{757D08C9-CB46-4519-B334-038A20495B97}" destId="{199FAB42-F896-48E8-9AAE-133826DA63CA}" srcOrd="0" destOrd="0" presId="urn:microsoft.com/office/officeart/2005/8/layout/vList3"/>
    <dgm:cxn modelId="{B252E7C9-6DB4-42B4-8A49-8D6C025CB8CB}" type="presOf" srcId="{7F1384D3-5449-43AF-9F68-4E8FE029A7D2}" destId="{C3510D8E-0707-414D-A3C3-CC57A61FF160}" srcOrd="0" destOrd="0" presId="urn:microsoft.com/office/officeart/2005/8/layout/vList3"/>
    <dgm:cxn modelId="{93C5E6D1-F24D-487F-8C34-A68F684772BC}" srcId="{45A43B30-F81A-4D16-99FB-FC1D9A61BA1A}" destId="{16BE0EA3-D707-4D8B-80E0-58813A59D3E0}" srcOrd="2" destOrd="0" parTransId="{23EA3FA4-E958-4D82-98BC-2FC4E120BA68}" sibTransId="{362AC25F-EC27-4946-BB8E-D0E9197EDAA6}"/>
    <dgm:cxn modelId="{1B940FEE-79E2-47F5-A086-34B4F3DDA78C}" type="presOf" srcId="{16BE0EA3-D707-4D8B-80E0-58813A59D3E0}" destId="{2A6419CC-866D-48D7-80F3-FCB14B8E60BD}" srcOrd="0" destOrd="0" presId="urn:microsoft.com/office/officeart/2005/8/layout/vList3"/>
    <dgm:cxn modelId="{0E1424F9-D29B-474B-A76E-5859284AB900}" type="presOf" srcId="{FD9F6888-F7D3-4EDE-8234-AFCFD193095D}" destId="{0111C6E9-846B-4655-9FD9-FB96ECDA64BD}" srcOrd="0" destOrd="0" presId="urn:microsoft.com/office/officeart/2005/8/layout/vList3"/>
    <dgm:cxn modelId="{6F3CAF31-AEDB-4138-83D9-E22E764F2A13}" type="presParOf" srcId="{8B7D6857-885B-48DF-A901-4CDDF2B7C27F}" destId="{B0997420-1DC5-4439-A1B1-AFF436A34DAB}" srcOrd="0" destOrd="0" presId="urn:microsoft.com/office/officeart/2005/8/layout/vList3"/>
    <dgm:cxn modelId="{BDB78704-3274-4892-B273-8AD6CA2F9CD6}" type="presParOf" srcId="{B0997420-1DC5-4439-A1B1-AFF436A34DAB}" destId="{73281381-3A28-469C-9E11-DC1297A97ADD}" srcOrd="0" destOrd="0" presId="urn:microsoft.com/office/officeart/2005/8/layout/vList3"/>
    <dgm:cxn modelId="{4435F0BE-3C8C-4C3A-BFCD-825D539C102A}" type="presParOf" srcId="{B0997420-1DC5-4439-A1B1-AFF436A34DAB}" destId="{0111C6E9-846B-4655-9FD9-FB96ECDA64BD}" srcOrd="1" destOrd="0" presId="urn:microsoft.com/office/officeart/2005/8/layout/vList3"/>
    <dgm:cxn modelId="{DF563B32-DE39-49A7-AE9C-A0A2647BD959}" type="presParOf" srcId="{8B7D6857-885B-48DF-A901-4CDDF2B7C27F}" destId="{869DADD3-4703-4246-9FEF-332CA8B81D33}" srcOrd="1" destOrd="0" presId="urn:microsoft.com/office/officeart/2005/8/layout/vList3"/>
    <dgm:cxn modelId="{11A542CE-CFBE-43B3-BDA7-EBD7C792EB76}" type="presParOf" srcId="{8B7D6857-885B-48DF-A901-4CDDF2B7C27F}" destId="{48EF9995-6CEA-4959-A8B0-A97A1B2D806E}" srcOrd="2" destOrd="0" presId="urn:microsoft.com/office/officeart/2005/8/layout/vList3"/>
    <dgm:cxn modelId="{63FD1836-10F3-4030-8A5E-6E0A24CCC857}" type="presParOf" srcId="{48EF9995-6CEA-4959-A8B0-A97A1B2D806E}" destId="{3CDD0C80-5504-44DE-848C-5FDE1A3E0A11}" srcOrd="0" destOrd="0" presId="urn:microsoft.com/office/officeart/2005/8/layout/vList3"/>
    <dgm:cxn modelId="{99463FC8-C55F-49BB-8451-15354D4E1FA8}" type="presParOf" srcId="{48EF9995-6CEA-4959-A8B0-A97A1B2D806E}" destId="{199FAB42-F896-48E8-9AAE-133826DA63CA}" srcOrd="1" destOrd="0" presId="urn:microsoft.com/office/officeart/2005/8/layout/vList3"/>
    <dgm:cxn modelId="{BCFB4575-F402-4536-A84F-B7CCBE102C52}" type="presParOf" srcId="{8B7D6857-885B-48DF-A901-4CDDF2B7C27F}" destId="{242E7E65-F86C-4E7A-9462-C4C3B78DD23F}" srcOrd="3" destOrd="0" presId="urn:microsoft.com/office/officeart/2005/8/layout/vList3"/>
    <dgm:cxn modelId="{314D5E9F-9AF6-4DE8-9CAC-8447CBADE84B}" type="presParOf" srcId="{8B7D6857-885B-48DF-A901-4CDDF2B7C27F}" destId="{E7012E1C-FF62-4287-952E-9640CB55DEF4}" srcOrd="4" destOrd="0" presId="urn:microsoft.com/office/officeart/2005/8/layout/vList3"/>
    <dgm:cxn modelId="{BE4AE7EF-E1A4-44E2-A9A9-2D5954B6080E}" type="presParOf" srcId="{E7012E1C-FF62-4287-952E-9640CB55DEF4}" destId="{A811CDF8-EDEB-426F-A85E-CC4991104A00}" srcOrd="0" destOrd="0" presId="urn:microsoft.com/office/officeart/2005/8/layout/vList3"/>
    <dgm:cxn modelId="{0BF3CE0E-977C-4585-9931-D69D7A1D03BD}" type="presParOf" srcId="{E7012E1C-FF62-4287-952E-9640CB55DEF4}" destId="{2A6419CC-866D-48D7-80F3-FCB14B8E60BD}" srcOrd="1" destOrd="0" presId="urn:microsoft.com/office/officeart/2005/8/layout/vList3"/>
    <dgm:cxn modelId="{46D46695-25AC-4A4E-8BEF-AF7CE7BE7254}" type="presParOf" srcId="{8B7D6857-885B-48DF-A901-4CDDF2B7C27F}" destId="{747AA2D8-A39F-49CA-9319-734D6FE1B192}" srcOrd="5" destOrd="0" presId="urn:microsoft.com/office/officeart/2005/8/layout/vList3"/>
    <dgm:cxn modelId="{9C38814C-D9DF-49AB-A8A5-F8093B9BE5A2}" type="presParOf" srcId="{8B7D6857-885B-48DF-A901-4CDDF2B7C27F}" destId="{766E1F8F-4CAB-4F64-AA5F-AE4C27BFB6F2}" srcOrd="6" destOrd="0" presId="urn:microsoft.com/office/officeart/2005/8/layout/vList3"/>
    <dgm:cxn modelId="{91CB8B74-98ED-4894-88D8-8CD96532D032}" type="presParOf" srcId="{766E1F8F-4CAB-4F64-AA5F-AE4C27BFB6F2}" destId="{4F6D39F4-1B7B-4FC2-A2D9-7177223504B2}" srcOrd="0" destOrd="0" presId="urn:microsoft.com/office/officeart/2005/8/layout/vList3"/>
    <dgm:cxn modelId="{4BF7F682-3551-441E-B3BA-697A0CD7C2FE}" type="presParOf" srcId="{766E1F8F-4CAB-4F64-AA5F-AE4C27BFB6F2}" destId="{C3510D8E-0707-414D-A3C3-CC57A61FF16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A43B30-F81A-4D16-99FB-FC1D9A61BA1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57D08C9-CB46-4519-B334-038A20495B97}">
      <dgm:prSet/>
      <dgm:spPr>
        <a:solidFill>
          <a:srgbClr val="0F3655">
            <a:alpha val="40000"/>
          </a:srgbClr>
        </a:solidFill>
        <a:ln>
          <a:solidFill>
            <a:schemeClr val="lt1">
              <a:hueOff val="0"/>
              <a:satOff val="0"/>
              <a:lumOff val="0"/>
              <a:alpha val="20000"/>
            </a:schemeClr>
          </a:solidFill>
        </a:ln>
      </dgm:spPr>
      <dgm:t>
        <a:bodyPr/>
        <a:lstStyle/>
        <a:p>
          <a:pPr algn="ctr" rtl="0"/>
          <a:endParaRPr lang="en-US" dirty="0">
            <a:solidFill>
              <a:schemeClr val="tx1"/>
            </a:solidFill>
          </a:endParaRPr>
        </a:p>
      </dgm:t>
    </dgm:pt>
    <dgm:pt modelId="{D0B54226-C862-4738-99A0-F86121DAACC3}" type="parTrans" cxnId="{44241410-E5C0-43B1-BDA7-4B537044AFF5}">
      <dgm:prSet/>
      <dgm:spPr/>
      <dgm:t>
        <a:bodyPr/>
        <a:lstStyle/>
        <a:p>
          <a:pPr algn="ctr"/>
          <a:endParaRPr lang="en-US"/>
        </a:p>
      </dgm:t>
    </dgm:pt>
    <dgm:pt modelId="{2B880CBC-EFBE-48DB-A771-B0FF05DB3ABC}" type="sibTrans" cxnId="{44241410-E5C0-43B1-BDA7-4B537044AFF5}">
      <dgm:prSet/>
      <dgm:spPr/>
      <dgm:t>
        <a:bodyPr/>
        <a:lstStyle/>
        <a:p>
          <a:pPr algn="ctr"/>
          <a:endParaRPr lang="en-US"/>
        </a:p>
      </dgm:t>
    </dgm:pt>
    <dgm:pt modelId="{16BE0EA3-D707-4D8B-80E0-58813A59D3E0}">
      <dgm:prSet/>
      <dgm:spPr>
        <a:solidFill>
          <a:srgbClr val="FDB813">
            <a:alpha val="40000"/>
          </a:srgbClr>
        </a:solidFill>
      </dgm:spPr>
      <dgm:t>
        <a:bodyPr/>
        <a:lstStyle/>
        <a:p>
          <a:pPr algn="ctr" rtl="0"/>
          <a:endParaRPr lang="en-US" dirty="0">
            <a:solidFill>
              <a:schemeClr val="tx1"/>
            </a:solidFill>
          </a:endParaRPr>
        </a:p>
      </dgm:t>
    </dgm:pt>
    <dgm:pt modelId="{23EA3FA4-E958-4D82-98BC-2FC4E120BA68}" type="parTrans" cxnId="{93C5E6D1-F24D-487F-8C34-A68F684772BC}">
      <dgm:prSet/>
      <dgm:spPr/>
      <dgm:t>
        <a:bodyPr/>
        <a:lstStyle/>
        <a:p>
          <a:pPr algn="ctr"/>
          <a:endParaRPr lang="en-US"/>
        </a:p>
      </dgm:t>
    </dgm:pt>
    <dgm:pt modelId="{362AC25F-EC27-4946-BB8E-D0E9197EDAA6}" type="sibTrans" cxnId="{93C5E6D1-F24D-487F-8C34-A68F684772BC}">
      <dgm:prSet/>
      <dgm:spPr/>
      <dgm:t>
        <a:bodyPr/>
        <a:lstStyle/>
        <a:p>
          <a:pPr algn="ctr"/>
          <a:endParaRPr lang="en-US"/>
        </a:p>
      </dgm:t>
    </dgm:pt>
    <dgm:pt modelId="{7F1384D3-5449-43AF-9F68-4E8FE029A7D2}">
      <dgm:prSet/>
      <dgm:spPr>
        <a:solidFill>
          <a:srgbClr val="C9DAB3"/>
        </a:solidFill>
      </dgm:spPr>
      <dgm:t>
        <a:bodyPr/>
        <a:lstStyle/>
        <a:p>
          <a:pPr algn="ctr" rtl="0"/>
          <a:endParaRPr lang="en-US" dirty="0">
            <a:solidFill>
              <a:schemeClr val="tx1"/>
            </a:solidFill>
          </a:endParaRPr>
        </a:p>
      </dgm:t>
    </dgm:pt>
    <dgm:pt modelId="{C807DF03-145E-45CB-87A4-0855ECD5362A}" type="parTrans" cxnId="{D6804986-BD0B-42FC-B127-93422F63D23B}">
      <dgm:prSet/>
      <dgm:spPr/>
      <dgm:t>
        <a:bodyPr/>
        <a:lstStyle/>
        <a:p>
          <a:pPr algn="ctr"/>
          <a:endParaRPr lang="en-US"/>
        </a:p>
      </dgm:t>
    </dgm:pt>
    <dgm:pt modelId="{EA176CFF-CC2C-45C8-88DB-B1FC23FCFC3B}" type="sibTrans" cxnId="{D6804986-BD0B-42FC-B127-93422F63D23B}">
      <dgm:prSet/>
      <dgm:spPr/>
      <dgm:t>
        <a:bodyPr/>
        <a:lstStyle/>
        <a:p>
          <a:pPr algn="ctr"/>
          <a:endParaRPr lang="en-US"/>
        </a:p>
      </dgm:t>
    </dgm:pt>
    <dgm:pt modelId="{FD9F6888-F7D3-4EDE-8234-AFCFD193095D}">
      <dgm:prSet/>
      <dgm:spPr>
        <a:solidFill>
          <a:srgbClr val="78A240">
            <a:alpha val="40000"/>
          </a:srgbClr>
        </a:solidFill>
      </dgm:spPr>
      <dgm:t>
        <a:bodyPr/>
        <a:lstStyle/>
        <a:p>
          <a:pPr algn="ctr" rtl="0"/>
          <a:endParaRPr lang="en-US" dirty="0">
            <a:solidFill>
              <a:schemeClr val="tx1"/>
            </a:solidFill>
          </a:endParaRPr>
        </a:p>
      </dgm:t>
    </dgm:pt>
    <dgm:pt modelId="{6F785D8F-24E6-4120-992A-D3AECBFA8A81}" type="sibTrans" cxnId="{B6F2CB51-329A-4685-BA6E-48ADEACE6808}">
      <dgm:prSet/>
      <dgm:spPr/>
      <dgm:t>
        <a:bodyPr/>
        <a:lstStyle/>
        <a:p>
          <a:pPr algn="ctr"/>
          <a:endParaRPr lang="en-US"/>
        </a:p>
      </dgm:t>
    </dgm:pt>
    <dgm:pt modelId="{707478E5-C2C3-4070-A6EF-E9ACD84BC975}" type="parTrans" cxnId="{B6F2CB51-329A-4685-BA6E-48ADEACE6808}">
      <dgm:prSet/>
      <dgm:spPr/>
      <dgm:t>
        <a:bodyPr/>
        <a:lstStyle/>
        <a:p>
          <a:pPr algn="ctr"/>
          <a:endParaRPr lang="en-US"/>
        </a:p>
      </dgm:t>
    </dgm:pt>
    <dgm:pt modelId="{8B7D6857-885B-48DF-A901-4CDDF2B7C27F}" type="pres">
      <dgm:prSet presAssocID="{45A43B30-F81A-4D16-99FB-FC1D9A61BA1A}" presName="linearFlow" presStyleCnt="0">
        <dgm:presLayoutVars>
          <dgm:dir/>
          <dgm:resizeHandles val="exact"/>
        </dgm:presLayoutVars>
      </dgm:prSet>
      <dgm:spPr/>
    </dgm:pt>
    <dgm:pt modelId="{B0997420-1DC5-4439-A1B1-AFF436A34DAB}" type="pres">
      <dgm:prSet presAssocID="{FD9F6888-F7D3-4EDE-8234-AFCFD193095D}" presName="composite" presStyleCnt="0"/>
      <dgm:spPr/>
    </dgm:pt>
    <dgm:pt modelId="{73281381-3A28-469C-9E11-DC1297A97ADD}" type="pres">
      <dgm:prSet presAssocID="{FD9F6888-F7D3-4EDE-8234-AFCFD193095D}" presName="imgShp" presStyleLbl="fgImgPlace1" presStyleIdx="0" presStyleCnt="4"/>
      <dgm:spPr>
        <a:solidFill>
          <a:srgbClr val="C9DAB3"/>
        </a:solidFill>
      </dgm:spPr>
    </dgm:pt>
    <dgm:pt modelId="{0111C6E9-846B-4655-9FD9-FB96ECDA64BD}" type="pres">
      <dgm:prSet presAssocID="{FD9F6888-F7D3-4EDE-8234-AFCFD193095D}" presName="txShp" presStyleLbl="node1" presStyleIdx="0" presStyleCnt="4">
        <dgm:presLayoutVars>
          <dgm:bulletEnabled val="1"/>
        </dgm:presLayoutVars>
      </dgm:prSet>
      <dgm:spPr/>
    </dgm:pt>
    <dgm:pt modelId="{869DADD3-4703-4246-9FEF-332CA8B81D33}" type="pres">
      <dgm:prSet presAssocID="{6F785D8F-24E6-4120-992A-D3AECBFA8A81}" presName="spacing" presStyleCnt="0"/>
      <dgm:spPr/>
    </dgm:pt>
    <dgm:pt modelId="{48EF9995-6CEA-4959-A8B0-A97A1B2D806E}" type="pres">
      <dgm:prSet presAssocID="{757D08C9-CB46-4519-B334-038A20495B97}" presName="composite" presStyleCnt="0"/>
      <dgm:spPr/>
    </dgm:pt>
    <dgm:pt modelId="{3CDD0C80-5504-44DE-848C-5FDE1A3E0A11}" type="pres">
      <dgm:prSet presAssocID="{757D08C9-CB46-4519-B334-038A20495B97}" presName="imgShp" presStyleLbl="fgImgPlace1" presStyleIdx="1" presStyleCnt="4"/>
      <dgm:spPr>
        <a:solidFill>
          <a:srgbClr val="9FAFBB"/>
        </a:solidFill>
      </dgm:spPr>
    </dgm:pt>
    <dgm:pt modelId="{199FAB42-F896-48E8-9AAE-133826DA63CA}" type="pres">
      <dgm:prSet presAssocID="{757D08C9-CB46-4519-B334-038A20495B97}" presName="txShp" presStyleLbl="node1" presStyleIdx="1" presStyleCnt="4">
        <dgm:presLayoutVars>
          <dgm:bulletEnabled val="1"/>
        </dgm:presLayoutVars>
      </dgm:prSet>
      <dgm:spPr/>
    </dgm:pt>
    <dgm:pt modelId="{242E7E65-F86C-4E7A-9462-C4C3B78DD23F}" type="pres">
      <dgm:prSet presAssocID="{2B880CBC-EFBE-48DB-A771-B0FF05DB3ABC}" presName="spacing" presStyleCnt="0"/>
      <dgm:spPr/>
    </dgm:pt>
    <dgm:pt modelId="{E7012E1C-FF62-4287-952E-9640CB55DEF4}" type="pres">
      <dgm:prSet presAssocID="{16BE0EA3-D707-4D8B-80E0-58813A59D3E0}" presName="composite" presStyleCnt="0"/>
      <dgm:spPr/>
    </dgm:pt>
    <dgm:pt modelId="{A811CDF8-EDEB-426F-A85E-CC4991104A00}" type="pres">
      <dgm:prSet presAssocID="{16BE0EA3-D707-4D8B-80E0-58813A59D3E0}" presName="imgShp" presStyleLbl="fgImgPlace1" presStyleIdx="2" presStyleCnt="4"/>
      <dgm:spPr>
        <a:solidFill>
          <a:srgbClr val="FEE3A1"/>
        </a:solidFill>
      </dgm:spPr>
    </dgm:pt>
    <dgm:pt modelId="{2A6419CC-866D-48D7-80F3-FCB14B8E60BD}" type="pres">
      <dgm:prSet presAssocID="{16BE0EA3-D707-4D8B-80E0-58813A59D3E0}" presName="txShp" presStyleLbl="node1" presStyleIdx="2" presStyleCnt="4">
        <dgm:presLayoutVars>
          <dgm:bulletEnabled val="1"/>
        </dgm:presLayoutVars>
      </dgm:prSet>
      <dgm:spPr/>
    </dgm:pt>
    <dgm:pt modelId="{747AA2D8-A39F-49CA-9319-734D6FE1B192}" type="pres">
      <dgm:prSet presAssocID="{362AC25F-EC27-4946-BB8E-D0E9197EDAA6}" presName="spacing" presStyleCnt="0"/>
      <dgm:spPr/>
    </dgm:pt>
    <dgm:pt modelId="{766E1F8F-4CAB-4F64-AA5F-AE4C27BFB6F2}" type="pres">
      <dgm:prSet presAssocID="{7F1384D3-5449-43AF-9F68-4E8FE029A7D2}" presName="composite" presStyleCnt="0"/>
      <dgm:spPr/>
    </dgm:pt>
    <dgm:pt modelId="{4F6D39F4-1B7B-4FC2-A2D9-7177223504B2}" type="pres">
      <dgm:prSet presAssocID="{7F1384D3-5449-43AF-9F68-4E8FE029A7D2}" presName="imgShp" presStyleLbl="fgImgPlace1" presStyleIdx="3" presStyleCnt="4"/>
      <dgm:spPr>
        <a:solidFill>
          <a:srgbClr val="C9DAB3"/>
        </a:solidFill>
      </dgm:spPr>
    </dgm:pt>
    <dgm:pt modelId="{C3510D8E-0707-414D-A3C3-CC57A61FF160}" type="pres">
      <dgm:prSet presAssocID="{7F1384D3-5449-43AF-9F68-4E8FE029A7D2}" presName="txShp" presStyleLbl="node1" presStyleIdx="3" presStyleCnt="4">
        <dgm:presLayoutVars>
          <dgm:bulletEnabled val="1"/>
        </dgm:presLayoutVars>
      </dgm:prSet>
      <dgm:spPr/>
    </dgm:pt>
  </dgm:ptLst>
  <dgm:cxnLst>
    <dgm:cxn modelId="{44241410-E5C0-43B1-BDA7-4B537044AFF5}" srcId="{45A43B30-F81A-4D16-99FB-FC1D9A61BA1A}" destId="{757D08C9-CB46-4519-B334-038A20495B97}" srcOrd="1" destOrd="0" parTransId="{D0B54226-C862-4738-99A0-F86121DAACC3}" sibTransId="{2B880CBC-EFBE-48DB-A771-B0FF05DB3ABC}"/>
    <dgm:cxn modelId="{61348E5B-098A-4C03-B3ED-D09A2E5FF663}" type="presOf" srcId="{45A43B30-F81A-4D16-99FB-FC1D9A61BA1A}" destId="{8B7D6857-885B-48DF-A901-4CDDF2B7C27F}" srcOrd="0" destOrd="0" presId="urn:microsoft.com/office/officeart/2005/8/layout/vList3"/>
    <dgm:cxn modelId="{B6F2CB51-329A-4685-BA6E-48ADEACE6808}" srcId="{45A43B30-F81A-4D16-99FB-FC1D9A61BA1A}" destId="{FD9F6888-F7D3-4EDE-8234-AFCFD193095D}" srcOrd="0" destOrd="0" parTransId="{707478E5-C2C3-4070-A6EF-E9ACD84BC975}" sibTransId="{6F785D8F-24E6-4120-992A-D3AECBFA8A81}"/>
    <dgm:cxn modelId="{D6804986-BD0B-42FC-B127-93422F63D23B}" srcId="{45A43B30-F81A-4D16-99FB-FC1D9A61BA1A}" destId="{7F1384D3-5449-43AF-9F68-4E8FE029A7D2}" srcOrd="3" destOrd="0" parTransId="{C807DF03-145E-45CB-87A4-0855ECD5362A}" sibTransId="{EA176CFF-CC2C-45C8-88DB-B1FC23FCFC3B}"/>
    <dgm:cxn modelId="{92EE739F-94F6-4702-9ED2-691DC78D7E4F}" type="presOf" srcId="{757D08C9-CB46-4519-B334-038A20495B97}" destId="{199FAB42-F896-48E8-9AAE-133826DA63CA}" srcOrd="0" destOrd="0" presId="urn:microsoft.com/office/officeart/2005/8/layout/vList3"/>
    <dgm:cxn modelId="{B252E7C9-6DB4-42B4-8A49-8D6C025CB8CB}" type="presOf" srcId="{7F1384D3-5449-43AF-9F68-4E8FE029A7D2}" destId="{C3510D8E-0707-414D-A3C3-CC57A61FF160}" srcOrd="0" destOrd="0" presId="urn:microsoft.com/office/officeart/2005/8/layout/vList3"/>
    <dgm:cxn modelId="{93C5E6D1-F24D-487F-8C34-A68F684772BC}" srcId="{45A43B30-F81A-4D16-99FB-FC1D9A61BA1A}" destId="{16BE0EA3-D707-4D8B-80E0-58813A59D3E0}" srcOrd="2" destOrd="0" parTransId="{23EA3FA4-E958-4D82-98BC-2FC4E120BA68}" sibTransId="{362AC25F-EC27-4946-BB8E-D0E9197EDAA6}"/>
    <dgm:cxn modelId="{1B940FEE-79E2-47F5-A086-34B4F3DDA78C}" type="presOf" srcId="{16BE0EA3-D707-4D8B-80E0-58813A59D3E0}" destId="{2A6419CC-866D-48D7-80F3-FCB14B8E60BD}" srcOrd="0" destOrd="0" presId="urn:microsoft.com/office/officeart/2005/8/layout/vList3"/>
    <dgm:cxn modelId="{0E1424F9-D29B-474B-A76E-5859284AB900}" type="presOf" srcId="{FD9F6888-F7D3-4EDE-8234-AFCFD193095D}" destId="{0111C6E9-846B-4655-9FD9-FB96ECDA64BD}" srcOrd="0" destOrd="0" presId="urn:microsoft.com/office/officeart/2005/8/layout/vList3"/>
    <dgm:cxn modelId="{6F3CAF31-AEDB-4138-83D9-E22E764F2A13}" type="presParOf" srcId="{8B7D6857-885B-48DF-A901-4CDDF2B7C27F}" destId="{B0997420-1DC5-4439-A1B1-AFF436A34DAB}" srcOrd="0" destOrd="0" presId="urn:microsoft.com/office/officeart/2005/8/layout/vList3"/>
    <dgm:cxn modelId="{BDB78704-3274-4892-B273-8AD6CA2F9CD6}" type="presParOf" srcId="{B0997420-1DC5-4439-A1B1-AFF436A34DAB}" destId="{73281381-3A28-469C-9E11-DC1297A97ADD}" srcOrd="0" destOrd="0" presId="urn:microsoft.com/office/officeart/2005/8/layout/vList3"/>
    <dgm:cxn modelId="{4435F0BE-3C8C-4C3A-BFCD-825D539C102A}" type="presParOf" srcId="{B0997420-1DC5-4439-A1B1-AFF436A34DAB}" destId="{0111C6E9-846B-4655-9FD9-FB96ECDA64BD}" srcOrd="1" destOrd="0" presId="urn:microsoft.com/office/officeart/2005/8/layout/vList3"/>
    <dgm:cxn modelId="{DF563B32-DE39-49A7-AE9C-A0A2647BD959}" type="presParOf" srcId="{8B7D6857-885B-48DF-A901-4CDDF2B7C27F}" destId="{869DADD3-4703-4246-9FEF-332CA8B81D33}" srcOrd="1" destOrd="0" presId="urn:microsoft.com/office/officeart/2005/8/layout/vList3"/>
    <dgm:cxn modelId="{11A542CE-CFBE-43B3-BDA7-EBD7C792EB76}" type="presParOf" srcId="{8B7D6857-885B-48DF-A901-4CDDF2B7C27F}" destId="{48EF9995-6CEA-4959-A8B0-A97A1B2D806E}" srcOrd="2" destOrd="0" presId="urn:microsoft.com/office/officeart/2005/8/layout/vList3"/>
    <dgm:cxn modelId="{63FD1836-10F3-4030-8A5E-6E0A24CCC857}" type="presParOf" srcId="{48EF9995-6CEA-4959-A8B0-A97A1B2D806E}" destId="{3CDD0C80-5504-44DE-848C-5FDE1A3E0A11}" srcOrd="0" destOrd="0" presId="urn:microsoft.com/office/officeart/2005/8/layout/vList3"/>
    <dgm:cxn modelId="{99463FC8-C55F-49BB-8451-15354D4E1FA8}" type="presParOf" srcId="{48EF9995-6CEA-4959-A8B0-A97A1B2D806E}" destId="{199FAB42-F896-48E8-9AAE-133826DA63CA}" srcOrd="1" destOrd="0" presId="urn:microsoft.com/office/officeart/2005/8/layout/vList3"/>
    <dgm:cxn modelId="{BCFB4575-F402-4536-A84F-B7CCBE102C52}" type="presParOf" srcId="{8B7D6857-885B-48DF-A901-4CDDF2B7C27F}" destId="{242E7E65-F86C-4E7A-9462-C4C3B78DD23F}" srcOrd="3" destOrd="0" presId="urn:microsoft.com/office/officeart/2005/8/layout/vList3"/>
    <dgm:cxn modelId="{314D5E9F-9AF6-4DE8-9CAC-8447CBADE84B}" type="presParOf" srcId="{8B7D6857-885B-48DF-A901-4CDDF2B7C27F}" destId="{E7012E1C-FF62-4287-952E-9640CB55DEF4}" srcOrd="4" destOrd="0" presId="urn:microsoft.com/office/officeart/2005/8/layout/vList3"/>
    <dgm:cxn modelId="{BE4AE7EF-E1A4-44E2-A9A9-2D5954B6080E}" type="presParOf" srcId="{E7012E1C-FF62-4287-952E-9640CB55DEF4}" destId="{A811CDF8-EDEB-426F-A85E-CC4991104A00}" srcOrd="0" destOrd="0" presId="urn:microsoft.com/office/officeart/2005/8/layout/vList3"/>
    <dgm:cxn modelId="{0BF3CE0E-977C-4585-9931-D69D7A1D03BD}" type="presParOf" srcId="{E7012E1C-FF62-4287-952E-9640CB55DEF4}" destId="{2A6419CC-866D-48D7-80F3-FCB14B8E60BD}" srcOrd="1" destOrd="0" presId="urn:microsoft.com/office/officeart/2005/8/layout/vList3"/>
    <dgm:cxn modelId="{46D46695-25AC-4A4E-8BEF-AF7CE7BE7254}" type="presParOf" srcId="{8B7D6857-885B-48DF-A901-4CDDF2B7C27F}" destId="{747AA2D8-A39F-49CA-9319-734D6FE1B192}" srcOrd="5" destOrd="0" presId="urn:microsoft.com/office/officeart/2005/8/layout/vList3"/>
    <dgm:cxn modelId="{9C38814C-D9DF-49AB-A8A5-F8093B9BE5A2}" type="presParOf" srcId="{8B7D6857-885B-48DF-A901-4CDDF2B7C27F}" destId="{766E1F8F-4CAB-4F64-AA5F-AE4C27BFB6F2}" srcOrd="6" destOrd="0" presId="urn:microsoft.com/office/officeart/2005/8/layout/vList3"/>
    <dgm:cxn modelId="{91CB8B74-98ED-4894-88D8-8CD96532D032}" type="presParOf" srcId="{766E1F8F-4CAB-4F64-AA5F-AE4C27BFB6F2}" destId="{4F6D39F4-1B7B-4FC2-A2D9-7177223504B2}" srcOrd="0" destOrd="0" presId="urn:microsoft.com/office/officeart/2005/8/layout/vList3"/>
    <dgm:cxn modelId="{4BF7F682-3551-441E-B3BA-697A0CD7C2FE}" type="presParOf" srcId="{766E1F8F-4CAB-4F64-AA5F-AE4C27BFB6F2}" destId="{C3510D8E-0707-414D-A3C3-CC57A61FF16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9B970B-E335-45E7-B804-112597EA39ED}"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751ACD8D-6A51-46DA-8E59-14244F00C1C9}">
      <dgm:prSet/>
      <dgm:spPr>
        <a:solidFill>
          <a:srgbClr val="C9DAB3"/>
        </a:solidFill>
        <a:effectLst>
          <a:outerShdw blurRad="50800" dist="38100" dir="2700000" algn="tl" rotWithShape="0">
            <a:prstClr val="black">
              <a:alpha val="40000"/>
            </a:prstClr>
          </a:outerShdw>
        </a:effectLst>
      </dgm:spPr>
      <dgm:t>
        <a:bodyPr/>
        <a:lstStyle/>
        <a:p>
          <a:pPr algn="ctr" rtl="0"/>
          <a:endParaRPr lang="en-US" sz="1700" dirty="0"/>
        </a:p>
      </dgm:t>
    </dgm:pt>
    <dgm:pt modelId="{51A6AD92-184B-4618-828F-349B7AC2F82C}" type="parTrans" cxnId="{83E037C0-9BDB-45F0-96A7-FAC968DC85A9}">
      <dgm:prSet/>
      <dgm:spPr/>
      <dgm:t>
        <a:bodyPr/>
        <a:lstStyle/>
        <a:p>
          <a:endParaRPr lang="en-US"/>
        </a:p>
      </dgm:t>
    </dgm:pt>
    <dgm:pt modelId="{6A40B277-B673-4F2D-9655-974B249EDCE4}" type="sibTrans" cxnId="{83E037C0-9BDB-45F0-96A7-FAC968DC85A9}">
      <dgm:prSet/>
      <dgm:spPr/>
      <dgm:t>
        <a:bodyPr/>
        <a:lstStyle/>
        <a:p>
          <a:endParaRPr lang="en-US"/>
        </a:p>
      </dgm:t>
    </dgm:pt>
    <dgm:pt modelId="{CD79D961-7C09-45FF-8253-5586428915F3}">
      <dgm:prSet/>
      <dgm:spPr>
        <a:solidFill>
          <a:srgbClr val="FEE3A1"/>
        </a:solidFill>
        <a:effectLst>
          <a:outerShdw blurRad="50800" dist="38100" dir="2700000" algn="tl" rotWithShape="0">
            <a:prstClr val="black">
              <a:alpha val="40000"/>
            </a:prstClr>
          </a:outerShdw>
        </a:effectLst>
      </dgm:spPr>
      <dgm:t>
        <a:bodyPr/>
        <a:lstStyle/>
        <a:p>
          <a:pPr algn="ctr" rtl="0"/>
          <a:endParaRPr lang="en-US" sz="1700" dirty="0"/>
        </a:p>
      </dgm:t>
    </dgm:pt>
    <dgm:pt modelId="{3FE902B8-E891-4677-BCD4-B0F84C493582}" type="parTrans" cxnId="{9CE60671-4AF5-42B1-874A-DF2D8D1791DC}">
      <dgm:prSet/>
      <dgm:spPr/>
      <dgm:t>
        <a:bodyPr/>
        <a:lstStyle/>
        <a:p>
          <a:endParaRPr lang="en-US"/>
        </a:p>
      </dgm:t>
    </dgm:pt>
    <dgm:pt modelId="{C54D2E4A-7E9B-4AAF-A6D2-CE520FB9E1C2}" type="sibTrans" cxnId="{9CE60671-4AF5-42B1-874A-DF2D8D1791DC}">
      <dgm:prSet/>
      <dgm:spPr/>
      <dgm:t>
        <a:bodyPr/>
        <a:lstStyle/>
        <a:p>
          <a:endParaRPr lang="en-US"/>
        </a:p>
      </dgm:t>
    </dgm:pt>
    <dgm:pt modelId="{E07363C6-DCFF-4761-B5DF-812D1403B3F7}">
      <dgm:prSet/>
      <dgm:spPr>
        <a:solidFill>
          <a:srgbClr val="9FAFBB"/>
        </a:solidFill>
        <a:effectLst>
          <a:outerShdw blurRad="50800" dist="38100" dir="2700000" algn="tl" rotWithShape="0">
            <a:prstClr val="black">
              <a:alpha val="40000"/>
            </a:prstClr>
          </a:outerShdw>
        </a:effectLst>
      </dgm:spPr>
      <dgm:t>
        <a:bodyPr/>
        <a:lstStyle/>
        <a:p>
          <a:pPr algn="ctr" rtl="0"/>
          <a:endParaRPr lang="en-US" sz="1700" dirty="0"/>
        </a:p>
      </dgm:t>
    </dgm:pt>
    <dgm:pt modelId="{8EA275AA-D27A-4CD6-8271-44D43162F5D6}" type="parTrans" cxnId="{302CD74D-4700-472E-8F44-77504B956797}">
      <dgm:prSet/>
      <dgm:spPr/>
      <dgm:t>
        <a:bodyPr/>
        <a:lstStyle/>
        <a:p>
          <a:endParaRPr lang="en-US"/>
        </a:p>
      </dgm:t>
    </dgm:pt>
    <dgm:pt modelId="{8182B939-24EF-4552-8F43-B6BE0076CBF3}" type="sibTrans" cxnId="{302CD74D-4700-472E-8F44-77504B956797}">
      <dgm:prSet/>
      <dgm:spPr/>
      <dgm:t>
        <a:bodyPr/>
        <a:lstStyle/>
        <a:p>
          <a:endParaRPr lang="en-US"/>
        </a:p>
      </dgm:t>
    </dgm:pt>
    <dgm:pt modelId="{2AD23EB7-0509-4C37-A5FC-246BFA8D258F}">
      <dgm:prSet custT="1"/>
      <dgm:spPr>
        <a:solidFill>
          <a:srgbClr val="C9DAB3"/>
        </a:solidFill>
        <a:effectLst>
          <a:outerShdw blurRad="50800" dist="38100" dir="2700000" algn="tl" rotWithShape="0">
            <a:prstClr val="black">
              <a:alpha val="40000"/>
            </a:prstClr>
          </a:outerShdw>
        </a:effectLst>
      </dgm:spPr>
      <dgm:t>
        <a:bodyPr/>
        <a:lstStyle/>
        <a:p>
          <a:pPr algn="ctr" rtl="0"/>
          <a:endParaRPr lang="en-US" sz="1600" dirty="0"/>
        </a:p>
      </dgm:t>
    </dgm:pt>
    <dgm:pt modelId="{ADAF8D19-7372-4978-A900-DF18C2A623FC}" type="parTrans" cxnId="{4313A764-3F49-498C-86B9-A7423C6D9949}">
      <dgm:prSet/>
      <dgm:spPr/>
      <dgm:t>
        <a:bodyPr/>
        <a:lstStyle/>
        <a:p>
          <a:endParaRPr lang="en-US"/>
        </a:p>
      </dgm:t>
    </dgm:pt>
    <dgm:pt modelId="{6B45984E-F1F7-4E64-8A99-F357548D984A}" type="sibTrans" cxnId="{4313A764-3F49-498C-86B9-A7423C6D9949}">
      <dgm:prSet/>
      <dgm:spPr/>
      <dgm:t>
        <a:bodyPr/>
        <a:lstStyle/>
        <a:p>
          <a:endParaRPr lang="en-US"/>
        </a:p>
      </dgm:t>
    </dgm:pt>
    <dgm:pt modelId="{12310394-0F50-4363-8799-5B67E0D34077}">
      <dgm:prSet custT="1"/>
      <dgm:spPr>
        <a:solidFill>
          <a:srgbClr val="FEE3A1"/>
        </a:solidFill>
        <a:effectLst>
          <a:outerShdw blurRad="50800" dist="38100" dir="2700000" algn="tl" rotWithShape="0">
            <a:prstClr val="black">
              <a:alpha val="40000"/>
            </a:prstClr>
          </a:outerShdw>
        </a:effectLst>
      </dgm:spPr>
      <dgm:t>
        <a:bodyPr/>
        <a:lstStyle/>
        <a:p>
          <a:pPr algn="ctr" rtl="0"/>
          <a:endParaRPr lang="en-US" sz="1600" dirty="0"/>
        </a:p>
      </dgm:t>
    </dgm:pt>
    <dgm:pt modelId="{D1981F28-9809-4384-AC59-F18A881CFB20}" type="parTrans" cxnId="{D2E0D7B3-9C7F-4790-B763-C02181D4448C}">
      <dgm:prSet/>
      <dgm:spPr/>
      <dgm:t>
        <a:bodyPr/>
        <a:lstStyle/>
        <a:p>
          <a:endParaRPr lang="en-US"/>
        </a:p>
      </dgm:t>
    </dgm:pt>
    <dgm:pt modelId="{371D87BB-0EB3-4323-A772-C1242E4405FF}" type="sibTrans" cxnId="{D2E0D7B3-9C7F-4790-B763-C02181D4448C}">
      <dgm:prSet/>
      <dgm:spPr/>
      <dgm:t>
        <a:bodyPr/>
        <a:lstStyle/>
        <a:p>
          <a:endParaRPr lang="en-US"/>
        </a:p>
      </dgm:t>
    </dgm:pt>
    <dgm:pt modelId="{CB8CEAB2-2633-474E-B7D6-C24370F5680C}">
      <dgm:prSet custT="1"/>
      <dgm:spPr>
        <a:solidFill>
          <a:srgbClr val="9FAFBB"/>
        </a:solidFill>
        <a:effectLst>
          <a:outerShdw blurRad="50800" dist="38100" dir="2700000" algn="tl" rotWithShape="0">
            <a:prstClr val="black">
              <a:alpha val="40000"/>
            </a:prstClr>
          </a:outerShdw>
        </a:effectLst>
      </dgm:spPr>
      <dgm:t>
        <a:bodyPr/>
        <a:lstStyle/>
        <a:p>
          <a:pPr algn="ctr" rtl="0"/>
          <a:endParaRPr lang="en-US" sz="1600" dirty="0"/>
        </a:p>
      </dgm:t>
    </dgm:pt>
    <dgm:pt modelId="{CCEBFCAA-AA3B-4EA8-BA05-9DAC2CCD66FA}" type="parTrans" cxnId="{FB7D4C03-D3EC-489B-9425-9E594278E7AA}">
      <dgm:prSet/>
      <dgm:spPr/>
      <dgm:t>
        <a:bodyPr/>
        <a:lstStyle/>
        <a:p>
          <a:endParaRPr lang="en-US"/>
        </a:p>
      </dgm:t>
    </dgm:pt>
    <dgm:pt modelId="{9A4C9A9E-1FDA-4839-A412-4432707F5069}" type="sibTrans" cxnId="{FB7D4C03-D3EC-489B-9425-9E594278E7AA}">
      <dgm:prSet/>
      <dgm:spPr/>
      <dgm:t>
        <a:bodyPr/>
        <a:lstStyle/>
        <a:p>
          <a:endParaRPr lang="en-US"/>
        </a:p>
      </dgm:t>
    </dgm:pt>
    <dgm:pt modelId="{6E4F0B61-F1A9-43A4-81E0-1C0C475DAD2D}" type="pres">
      <dgm:prSet presAssocID="{C29B970B-E335-45E7-B804-112597EA39ED}" presName="Name0" presStyleCnt="0">
        <dgm:presLayoutVars>
          <dgm:dir/>
          <dgm:resizeHandles val="exact"/>
        </dgm:presLayoutVars>
      </dgm:prSet>
      <dgm:spPr/>
    </dgm:pt>
    <dgm:pt modelId="{0429AACA-590E-48D6-9C34-AB219E71AA51}" type="pres">
      <dgm:prSet presAssocID="{751ACD8D-6A51-46DA-8E59-14244F00C1C9}" presName="composite" presStyleCnt="0"/>
      <dgm:spPr/>
    </dgm:pt>
    <dgm:pt modelId="{DE617E39-A620-437B-8C25-2C3BD9D9D2D1}" type="pres">
      <dgm:prSet presAssocID="{751ACD8D-6A51-46DA-8E59-14244F00C1C9}" presName="rect1" presStyleLbl="trAlignAcc1" presStyleIdx="0" presStyleCnt="6" custScaleX="94466" custScaleY="171755" custLinFactNeighborX="-1197" custLinFactNeighborY="2031">
        <dgm:presLayoutVars>
          <dgm:bulletEnabled val="1"/>
        </dgm:presLayoutVars>
      </dgm:prSet>
      <dgm:spPr/>
    </dgm:pt>
    <dgm:pt modelId="{42D58EE6-E6FB-42CF-A065-F27A7FE95D32}" type="pres">
      <dgm:prSet presAssocID="{751ACD8D-6A51-46DA-8E59-14244F00C1C9}" presName="rect2" presStyleLbl="fgImgPlace1" presStyleIdx="0" presStyleCnt="6" custScaleX="100855" custScaleY="57125" custLinFactNeighborX="5789" custLinFactNeighborY="-44736"/>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Decorative Image" title="Decorative Image"/>
        </a:ext>
      </dgm:extLst>
    </dgm:pt>
    <dgm:pt modelId="{CB403F36-2D06-4202-A7B5-021AB49B4336}" type="pres">
      <dgm:prSet presAssocID="{6A40B277-B673-4F2D-9655-974B249EDCE4}" presName="sibTrans" presStyleCnt="0"/>
      <dgm:spPr/>
    </dgm:pt>
    <dgm:pt modelId="{E39B2AD4-F538-4411-AD4E-57471DBE7A1D}" type="pres">
      <dgm:prSet presAssocID="{CD79D961-7C09-45FF-8253-5586428915F3}" presName="composite" presStyleCnt="0"/>
      <dgm:spPr/>
    </dgm:pt>
    <dgm:pt modelId="{17A31D96-FCFB-4692-8559-64D64CCD5FEC}" type="pres">
      <dgm:prSet presAssocID="{CD79D961-7C09-45FF-8253-5586428915F3}" presName="rect1" presStyleLbl="trAlignAcc1" presStyleIdx="1" presStyleCnt="6" custScaleX="94466" custScaleY="171755" custLinFactNeighborX="-5658" custLinFactNeighborY="1828">
        <dgm:presLayoutVars>
          <dgm:bulletEnabled val="1"/>
        </dgm:presLayoutVars>
      </dgm:prSet>
      <dgm:spPr/>
    </dgm:pt>
    <dgm:pt modelId="{83C0D775-8155-4710-8DBB-2F5AFE277B5D}" type="pres">
      <dgm:prSet presAssocID="{CD79D961-7C09-45FF-8253-5586428915F3}" presName="rect2" presStyleLbl="fgImgPlace1" presStyleIdx="1" presStyleCnt="6" custScaleX="100855" custScaleY="57125" custLinFactNeighborX="-12090" custLinFactNeighborY="-44736"/>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extLst>
        <a:ext uri="{E40237B7-FDA0-4F09-8148-C483321AD2D9}">
          <dgm14:cNvPr xmlns:dgm14="http://schemas.microsoft.com/office/drawing/2010/diagram" id="0" name="" descr="Decorative Image" title="Decorative Image"/>
        </a:ext>
      </dgm:extLst>
    </dgm:pt>
    <dgm:pt modelId="{A1FBBF45-ADB6-4E20-BFAD-E3E6157B6BA0}" type="pres">
      <dgm:prSet presAssocID="{C54D2E4A-7E9B-4AAF-A6D2-CE520FB9E1C2}" presName="sibTrans" presStyleCnt="0"/>
      <dgm:spPr/>
    </dgm:pt>
    <dgm:pt modelId="{DC72E6FF-A42A-478B-B897-5EE869614603}" type="pres">
      <dgm:prSet presAssocID="{E07363C6-DCFF-4761-B5DF-812D1403B3F7}" presName="composite" presStyleCnt="0"/>
      <dgm:spPr/>
    </dgm:pt>
    <dgm:pt modelId="{270D5E5E-FD69-4994-9285-B00E9F4D569C}" type="pres">
      <dgm:prSet presAssocID="{E07363C6-DCFF-4761-B5DF-812D1403B3F7}" presName="rect1" presStyleLbl="trAlignAcc1" presStyleIdx="2" presStyleCnt="6" custScaleX="94688" custScaleY="172161" custLinFactNeighborX="-7336" custLinFactNeighborY="2031">
        <dgm:presLayoutVars>
          <dgm:bulletEnabled val="1"/>
        </dgm:presLayoutVars>
      </dgm:prSet>
      <dgm:spPr/>
    </dgm:pt>
    <dgm:pt modelId="{BE8562C2-97BE-404D-92FC-B61000C6E1C4}" type="pres">
      <dgm:prSet presAssocID="{E07363C6-DCFF-4761-B5DF-812D1403B3F7}" presName="rect2" presStyleLbl="fgImgPlace1" presStyleIdx="2" presStyleCnt="6" custScaleX="100855" custScaleY="57125" custLinFactNeighborX="-18792" custLinFactNeighborY="-44736"/>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Decorative Image" title="Decorative Image"/>
        </a:ext>
      </dgm:extLst>
    </dgm:pt>
    <dgm:pt modelId="{736840EB-572E-44CD-95A8-3386F7DDFE5B}" type="pres">
      <dgm:prSet presAssocID="{8182B939-24EF-4552-8F43-B6BE0076CBF3}" presName="sibTrans" presStyleCnt="0"/>
      <dgm:spPr/>
    </dgm:pt>
    <dgm:pt modelId="{2D6D5F5A-D9E5-4BB4-B4FE-32B403950CBC}" type="pres">
      <dgm:prSet presAssocID="{12310394-0F50-4363-8799-5B67E0D34077}" presName="composite" presStyleCnt="0"/>
      <dgm:spPr/>
    </dgm:pt>
    <dgm:pt modelId="{6CF8DD04-CDD7-42F3-8116-92EC54E72B9B}" type="pres">
      <dgm:prSet presAssocID="{12310394-0F50-4363-8799-5B67E0D34077}" presName="rect1" presStyleLbl="trAlignAcc1" presStyleIdx="3" presStyleCnt="6" custScaleX="94466" custScaleY="188332" custLinFactNeighborX="-1197" custLinFactNeighborY="2031">
        <dgm:presLayoutVars>
          <dgm:bulletEnabled val="1"/>
        </dgm:presLayoutVars>
      </dgm:prSet>
      <dgm:spPr/>
    </dgm:pt>
    <dgm:pt modelId="{FE4A4CB7-F2FC-4B17-BDDA-A26559750139}" type="pres">
      <dgm:prSet presAssocID="{12310394-0F50-4363-8799-5B67E0D34077}" presName="rect2" presStyleLbl="fgImgPlace1" presStyleIdx="3" presStyleCnt="6" custScaleX="100855" custScaleY="57125" custLinFactNeighborX="5415" custLinFactNeighborY="-54972"/>
      <dgm:spPr>
        <a:blipFill rotWithShape="1">
          <a:blip xmlns:r="http://schemas.openxmlformats.org/officeDocument/2006/relationships" r:embed="rId4"/>
          <a:stretch>
            <a:fillRect/>
          </a:stretch>
        </a:blipFill>
      </dgm:spPr>
      <dgm:extLst>
        <a:ext uri="{E40237B7-FDA0-4F09-8148-C483321AD2D9}">
          <dgm14:cNvPr xmlns:dgm14="http://schemas.microsoft.com/office/drawing/2010/diagram" id="0" name="" descr="Decorative Image" title="Decorative Image"/>
        </a:ext>
      </dgm:extLst>
    </dgm:pt>
    <dgm:pt modelId="{31DD6F9B-55A2-4B9E-95EC-EE8120381C17}" type="pres">
      <dgm:prSet presAssocID="{371D87BB-0EB3-4323-A772-C1242E4405FF}" presName="sibTrans" presStyleCnt="0"/>
      <dgm:spPr/>
    </dgm:pt>
    <dgm:pt modelId="{FA59742C-DFB4-4B3F-AA5F-AA2CCBEEB350}" type="pres">
      <dgm:prSet presAssocID="{CB8CEAB2-2633-474E-B7D6-C24370F5680C}" presName="composite" presStyleCnt="0"/>
      <dgm:spPr/>
    </dgm:pt>
    <dgm:pt modelId="{D6AE25D3-C521-43DE-AFDE-41C1B771E5CA}" type="pres">
      <dgm:prSet presAssocID="{CB8CEAB2-2633-474E-B7D6-C24370F5680C}" presName="rect1" presStyleLbl="trAlignAcc1" presStyleIdx="4" presStyleCnt="6" custScaleX="94466" custScaleY="188332" custLinFactNeighborX="-5054" custLinFactNeighborY="2031">
        <dgm:presLayoutVars>
          <dgm:bulletEnabled val="1"/>
        </dgm:presLayoutVars>
      </dgm:prSet>
      <dgm:spPr/>
    </dgm:pt>
    <dgm:pt modelId="{706D9E70-FFFC-4FEA-A7A5-D46B17AB0BA2}" type="pres">
      <dgm:prSet presAssocID="{CB8CEAB2-2633-474E-B7D6-C24370F5680C}" presName="rect2" presStyleLbl="fgImgPlace1" presStyleIdx="4" presStyleCnt="6" custScaleX="100855" custScaleY="57125" custLinFactNeighborX="-12090" custLinFactNeighborY="-54666"/>
      <dgm:spPr>
        <a:blipFill rotWithShape="1">
          <a:blip xmlns:r="http://schemas.openxmlformats.org/officeDocument/2006/relationships" r:embed="rId5"/>
          <a:stretch>
            <a:fillRect/>
          </a:stretch>
        </a:blipFill>
      </dgm:spPr>
      <dgm:extLst>
        <a:ext uri="{E40237B7-FDA0-4F09-8148-C483321AD2D9}">
          <dgm14:cNvPr xmlns:dgm14="http://schemas.microsoft.com/office/drawing/2010/diagram" id="0" name="" descr="Decorative Image" title="Decorative Image"/>
        </a:ext>
      </dgm:extLst>
    </dgm:pt>
    <dgm:pt modelId="{5783BD11-5A7A-4ADF-ADAC-9BD53FC3A086}" type="pres">
      <dgm:prSet presAssocID="{9A4C9A9E-1FDA-4839-A412-4432707F5069}" presName="sibTrans" presStyleCnt="0"/>
      <dgm:spPr/>
    </dgm:pt>
    <dgm:pt modelId="{92BB4E50-6D18-4A76-AE5A-403FB962C193}" type="pres">
      <dgm:prSet presAssocID="{2AD23EB7-0509-4C37-A5FC-246BFA8D258F}" presName="composite" presStyleCnt="0"/>
      <dgm:spPr/>
    </dgm:pt>
    <dgm:pt modelId="{0E7BF8D1-456E-4FB3-8F7B-3811920176A9}" type="pres">
      <dgm:prSet presAssocID="{2AD23EB7-0509-4C37-A5FC-246BFA8D258F}" presName="rect1" presStyleLbl="trAlignAcc1" presStyleIdx="5" presStyleCnt="6" custScaleX="94688" custScaleY="188778" custLinFactNeighborX="-7336" custLinFactNeighborY="2031">
        <dgm:presLayoutVars>
          <dgm:bulletEnabled val="1"/>
        </dgm:presLayoutVars>
      </dgm:prSet>
      <dgm:spPr/>
    </dgm:pt>
    <dgm:pt modelId="{7984ADC3-A874-4C7B-8637-A5409799BD3B}" type="pres">
      <dgm:prSet presAssocID="{2AD23EB7-0509-4C37-A5FC-246BFA8D258F}" presName="rect2" presStyleLbl="fgImgPlace1" presStyleIdx="5" presStyleCnt="6" custScaleX="100855" custScaleY="57125" custLinFactNeighborX="-16559" custLinFactNeighborY="-54061"/>
      <dgm:spPr>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Decorative Image" title="Decorative Image"/>
        </a:ext>
      </dgm:extLst>
    </dgm:pt>
  </dgm:ptLst>
  <dgm:cxnLst>
    <dgm:cxn modelId="{FB7D4C03-D3EC-489B-9425-9E594278E7AA}" srcId="{C29B970B-E335-45E7-B804-112597EA39ED}" destId="{CB8CEAB2-2633-474E-B7D6-C24370F5680C}" srcOrd="4" destOrd="0" parTransId="{CCEBFCAA-AA3B-4EA8-BA05-9DAC2CCD66FA}" sibTransId="{9A4C9A9E-1FDA-4839-A412-4432707F5069}"/>
    <dgm:cxn modelId="{DF649215-348A-4251-8ADC-EDDABD7E148E}" type="presOf" srcId="{2AD23EB7-0509-4C37-A5FC-246BFA8D258F}" destId="{0E7BF8D1-456E-4FB3-8F7B-3811920176A9}" srcOrd="0" destOrd="0" presId="urn:microsoft.com/office/officeart/2008/layout/PictureStrips"/>
    <dgm:cxn modelId="{E6AAC922-9FDA-4E8F-A0B2-23656E8C4DD3}" type="presOf" srcId="{CD79D961-7C09-45FF-8253-5586428915F3}" destId="{17A31D96-FCFB-4692-8559-64D64CCD5FEC}" srcOrd="0" destOrd="0" presId="urn:microsoft.com/office/officeart/2008/layout/PictureStrips"/>
    <dgm:cxn modelId="{0276735D-3B5C-42B1-93B8-BA6941C00EA9}" type="presOf" srcId="{E07363C6-DCFF-4761-B5DF-812D1403B3F7}" destId="{270D5E5E-FD69-4994-9285-B00E9F4D569C}" srcOrd="0" destOrd="0" presId="urn:microsoft.com/office/officeart/2008/layout/PictureStrips"/>
    <dgm:cxn modelId="{4313A764-3F49-498C-86B9-A7423C6D9949}" srcId="{C29B970B-E335-45E7-B804-112597EA39ED}" destId="{2AD23EB7-0509-4C37-A5FC-246BFA8D258F}" srcOrd="5" destOrd="0" parTransId="{ADAF8D19-7372-4978-A900-DF18C2A623FC}" sibTransId="{6B45984E-F1F7-4E64-8A99-F357548D984A}"/>
    <dgm:cxn modelId="{302CD74D-4700-472E-8F44-77504B956797}" srcId="{C29B970B-E335-45E7-B804-112597EA39ED}" destId="{E07363C6-DCFF-4761-B5DF-812D1403B3F7}" srcOrd="2" destOrd="0" parTransId="{8EA275AA-D27A-4CD6-8271-44D43162F5D6}" sibTransId="{8182B939-24EF-4552-8F43-B6BE0076CBF3}"/>
    <dgm:cxn modelId="{9CE60671-4AF5-42B1-874A-DF2D8D1791DC}" srcId="{C29B970B-E335-45E7-B804-112597EA39ED}" destId="{CD79D961-7C09-45FF-8253-5586428915F3}" srcOrd="1" destOrd="0" parTransId="{3FE902B8-E891-4677-BCD4-B0F84C493582}" sibTransId="{C54D2E4A-7E9B-4AAF-A6D2-CE520FB9E1C2}"/>
    <dgm:cxn modelId="{2D422892-C5A7-4755-A311-699E24BA6918}" type="presOf" srcId="{CB8CEAB2-2633-474E-B7D6-C24370F5680C}" destId="{D6AE25D3-C521-43DE-AFDE-41C1B771E5CA}" srcOrd="0" destOrd="0" presId="urn:microsoft.com/office/officeart/2008/layout/PictureStrips"/>
    <dgm:cxn modelId="{87B219A9-5C47-484F-BA26-E8D21170CDDC}" type="presOf" srcId="{751ACD8D-6A51-46DA-8E59-14244F00C1C9}" destId="{DE617E39-A620-437B-8C25-2C3BD9D9D2D1}" srcOrd="0" destOrd="0" presId="urn:microsoft.com/office/officeart/2008/layout/PictureStrips"/>
    <dgm:cxn modelId="{D2E0D7B3-9C7F-4790-B763-C02181D4448C}" srcId="{C29B970B-E335-45E7-B804-112597EA39ED}" destId="{12310394-0F50-4363-8799-5B67E0D34077}" srcOrd="3" destOrd="0" parTransId="{D1981F28-9809-4384-AC59-F18A881CFB20}" sibTransId="{371D87BB-0EB3-4323-A772-C1242E4405FF}"/>
    <dgm:cxn modelId="{83E037C0-9BDB-45F0-96A7-FAC968DC85A9}" srcId="{C29B970B-E335-45E7-B804-112597EA39ED}" destId="{751ACD8D-6A51-46DA-8E59-14244F00C1C9}" srcOrd="0" destOrd="0" parTransId="{51A6AD92-184B-4618-828F-349B7AC2F82C}" sibTransId="{6A40B277-B673-4F2D-9655-974B249EDCE4}"/>
    <dgm:cxn modelId="{3F5E1EDE-0E0C-44A4-8FBC-AD8F928438BC}" type="presOf" srcId="{C29B970B-E335-45E7-B804-112597EA39ED}" destId="{6E4F0B61-F1A9-43A4-81E0-1C0C475DAD2D}" srcOrd="0" destOrd="0" presId="urn:microsoft.com/office/officeart/2008/layout/PictureStrips"/>
    <dgm:cxn modelId="{033B4BEF-D044-4AB6-BCED-8C97BC5EC77B}" type="presOf" srcId="{12310394-0F50-4363-8799-5B67E0D34077}" destId="{6CF8DD04-CDD7-42F3-8116-92EC54E72B9B}" srcOrd="0" destOrd="0" presId="urn:microsoft.com/office/officeart/2008/layout/PictureStrips"/>
    <dgm:cxn modelId="{9471D683-88BA-46D0-82AB-A6EBD11CCD5A}" type="presParOf" srcId="{6E4F0B61-F1A9-43A4-81E0-1C0C475DAD2D}" destId="{0429AACA-590E-48D6-9C34-AB219E71AA51}" srcOrd="0" destOrd="0" presId="urn:microsoft.com/office/officeart/2008/layout/PictureStrips"/>
    <dgm:cxn modelId="{E2199D0C-32AC-48E5-B599-F51B336BB9BB}" type="presParOf" srcId="{0429AACA-590E-48D6-9C34-AB219E71AA51}" destId="{DE617E39-A620-437B-8C25-2C3BD9D9D2D1}" srcOrd="0" destOrd="0" presId="urn:microsoft.com/office/officeart/2008/layout/PictureStrips"/>
    <dgm:cxn modelId="{8A6876C1-B099-45A0-9B1A-DD86104C3F42}" type="presParOf" srcId="{0429AACA-590E-48D6-9C34-AB219E71AA51}" destId="{42D58EE6-E6FB-42CF-A065-F27A7FE95D32}" srcOrd="1" destOrd="0" presId="urn:microsoft.com/office/officeart/2008/layout/PictureStrips"/>
    <dgm:cxn modelId="{7CE15B8B-4DBC-4D0C-B183-E65C4FDB412E}" type="presParOf" srcId="{6E4F0B61-F1A9-43A4-81E0-1C0C475DAD2D}" destId="{CB403F36-2D06-4202-A7B5-021AB49B4336}" srcOrd="1" destOrd="0" presId="urn:microsoft.com/office/officeart/2008/layout/PictureStrips"/>
    <dgm:cxn modelId="{54B6C753-CBED-4E47-A9C7-DB03FE1DEE97}" type="presParOf" srcId="{6E4F0B61-F1A9-43A4-81E0-1C0C475DAD2D}" destId="{E39B2AD4-F538-4411-AD4E-57471DBE7A1D}" srcOrd="2" destOrd="0" presId="urn:microsoft.com/office/officeart/2008/layout/PictureStrips"/>
    <dgm:cxn modelId="{626BE815-1A8A-4E54-88B7-CFD8939FFFF6}" type="presParOf" srcId="{E39B2AD4-F538-4411-AD4E-57471DBE7A1D}" destId="{17A31D96-FCFB-4692-8559-64D64CCD5FEC}" srcOrd="0" destOrd="0" presId="urn:microsoft.com/office/officeart/2008/layout/PictureStrips"/>
    <dgm:cxn modelId="{C43847B2-6470-4B09-91EF-80A8ED92088D}" type="presParOf" srcId="{E39B2AD4-F538-4411-AD4E-57471DBE7A1D}" destId="{83C0D775-8155-4710-8DBB-2F5AFE277B5D}" srcOrd="1" destOrd="0" presId="urn:microsoft.com/office/officeart/2008/layout/PictureStrips"/>
    <dgm:cxn modelId="{CE901663-0309-4536-B3AD-9F46EAF9C03C}" type="presParOf" srcId="{6E4F0B61-F1A9-43A4-81E0-1C0C475DAD2D}" destId="{A1FBBF45-ADB6-4E20-BFAD-E3E6157B6BA0}" srcOrd="3" destOrd="0" presId="urn:microsoft.com/office/officeart/2008/layout/PictureStrips"/>
    <dgm:cxn modelId="{A960E567-AD73-4949-B0FD-D9E991BDEA17}" type="presParOf" srcId="{6E4F0B61-F1A9-43A4-81E0-1C0C475DAD2D}" destId="{DC72E6FF-A42A-478B-B897-5EE869614603}" srcOrd="4" destOrd="0" presId="urn:microsoft.com/office/officeart/2008/layout/PictureStrips"/>
    <dgm:cxn modelId="{F49675C5-13D7-4C16-91F7-340CECF68BB6}" type="presParOf" srcId="{DC72E6FF-A42A-478B-B897-5EE869614603}" destId="{270D5E5E-FD69-4994-9285-B00E9F4D569C}" srcOrd="0" destOrd="0" presId="urn:microsoft.com/office/officeart/2008/layout/PictureStrips"/>
    <dgm:cxn modelId="{9302B91D-0E95-43CC-BA29-74E70CE47C0C}" type="presParOf" srcId="{DC72E6FF-A42A-478B-B897-5EE869614603}" destId="{BE8562C2-97BE-404D-92FC-B61000C6E1C4}" srcOrd="1" destOrd="0" presId="urn:microsoft.com/office/officeart/2008/layout/PictureStrips"/>
    <dgm:cxn modelId="{B7CCCDF4-5E2F-41AF-938E-3BD483374CDE}" type="presParOf" srcId="{6E4F0B61-F1A9-43A4-81E0-1C0C475DAD2D}" destId="{736840EB-572E-44CD-95A8-3386F7DDFE5B}" srcOrd="5" destOrd="0" presId="urn:microsoft.com/office/officeart/2008/layout/PictureStrips"/>
    <dgm:cxn modelId="{DDD2A215-4213-414E-B6B1-2ADEDA1695B4}" type="presParOf" srcId="{6E4F0B61-F1A9-43A4-81E0-1C0C475DAD2D}" destId="{2D6D5F5A-D9E5-4BB4-B4FE-32B403950CBC}" srcOrd="6" destOrd="0" presId="urn:microsoft.com/office/officeart/2008/layout/PictureStrips"/>
    <dgm:cxn modelId="{AE1ADC94-B89C-4C11-AF0C-C9BC88074C7E}" type="presParOf" srcId="{2D6D5F5A-D9E5-4BB4-B4FE-32B403950CBC}" destId="{6CF8DD04-CDD7-42F3-8116-92EC54E72B9B}" srcOrd="0" destOrd="0" presId="urn:microsoft.com/office/officeart/2008/layout/PictureStrips"/>
    <dgm:cxn modelId="{4FD47CB5-01F0-48F4-B412-93534885C32E}" type="presParOf" srcId="{2D6D5F5A-D9E5-4BB4-B4FE-32B403950CBC}" destId="{FE4A4CB7-F2FC-4B17-BDDA-A26559750139}" srcOrd="1" destOrd="0" presId="urn:microsoft.com/office/officeart/2008/layout/PictureStrips"/>
    <dgm:cxn modelId="{ABE8BDEC-C99C-4653-BF7D-AB402E75E449}" type="presParOf" srcId="{6E4F0B61-F1A9-43A4-81E0-1C0C475DAD2D}" destId="{31DD6F9B-55A2-4B9E-95EC-EE8120381C17}" srcOrd="7" destOrd="0" presId="urn:microsoft.com/office/officeart/2008/layout/PictureStrips"/>
    <dgm:cxn modelId="{2E9F7365-2F7B-49FA-82D5-93C7C09858B7}" type="presParOf" srcId="{6E4F0B61-F1A9-43A4-81E0-1C0C475DAD2D}" destId="{FA59742C-DFB4-4B3F-AA5F-AA2CCBEEB350}" srcOrd="8" destOrd="0" presId="urn:microsoft.com/office/officeart/2008/layout/PictureStrips"/>
    <dgm:cxn modelId="{634F9100-2859-415D-BF6D-0440C67C6FFF}" type="presParOf" srcId="{FA59742C-DFB4-4B3F-AA5F-AA2CCBEEB350}" destId="{D6AE25D3-C521-43DE-AFDE-41C1B771E5CA}" srcOrd="0" destOrd="0" presId="urn:microsoft.com/office/officeart/2008/layout/PictureStrips"/>
    <dgm:cxn modelId="{E787CED1-38AA-4263-A69D-6736ABE3F77C}" type="presParOf" srcId="{FA59742C-DFB4-4B3F-AA5F-AA2CCBEEB350}" destId="{706D9E70-FFFC-4FEA-A7A5-D46B17AB0BA2}" srcOrd="1" destOrd="0" presId="urn:microsoft.com/office/officeart/2008/layout/PictureStrips"/>
    <dgm:cxn modelId="{46F70057-E394-4E68-951D-98F73699E403}" type="presParOf" srcId="{6E4F0B61-F1A9-43A4-81E0-1C0C475DAD2D}" destId="{5783BD11-5A7A-4ADF-ADAC-9BD53FC3A086}" srcOrd="9" destOrd="0" presId="urn:microsoft.com/office/officeart/2008/layout/PictureStrips"/>
    <dgm:cxn modelId="{52B2B829-226C-408B-9F64-102FD5F74783}" type="presParOf" srcId="{6E4F0B61-F1A9-43A4-81E0-1C0C475DAD2D}" destId="{92BB4E50-6D18-4A76-AE5A-403FB962C193}" srcOrd="10" destOrd="0" presId="urn:microsoft.com/office/officeart/2008/layout/PictureStrips"/>
    <dgm:cxn modelId="{620F1E86-0DA0-4A38-B21E-F02828ADC0C5}" type="presParOf" srcId="{92BB4E50-6D18-4A76-AE5A-403FB962C193}" destId="{0E7BF8D1-456E-4FB3-8F7B-3811920176A9}" srcOrd="0" destOrd="0" presId="urn:microsoft.com/office/officeart/2008/layout/PictureStrips"/>
    <dgm:cxn modelId="{7FD582EE-3EB9-434F-B9F4-0EFC80546ECB}" type="presParOf" srcId="{92BB4E50-6D18-4A76-AE5A-403FB962C193}" destId="{7984ADC3-A874-4C7B-8637-A5409799BD3B}" srcOrd="1" destOrd="0" presId="urn:microsoft.com/office/officeart/2008/layout/PictureStrips"/>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96BD0D-143D-4040-BAC5-6CA0AF4F5C6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CD348EF0-1E42-4509-A3BC-DFE0FDBF74E6}">
      <dgm:prSet phldrT="[Text]"/>
      <dgm:spPr>
        <a:solidFill>
          <a:srgbClr val="0F3655">
            <a:alpha val="40000"/>
          </a:srgbClr>
        </a:solidFill>
      </dgm:spPr>
      <dgm:t>
        <a:bodyPr/>
        <a:lstStyle/>
        <a:p>
          <a:endParaRPr lang="en-US" dirty="0"/>
        </a:p>
      </dgm:t>
    </dgm:pt>
    <dgm:pt modelId="{2EC0BB37-8083-4DCD-99C7-C9D0F248914A}" type="parTrans" cxnId="{E391677C-6700-4AAD-9879-35DEEBEEDE03}">
      <dgm:prSet/>
      <dgm:spPr/>
      <dgm:t>
        <a:bodyPr/>
        <a:lstStyle/>
        <a:p>
          <a:endParaRPr lang="en-US"/>
        </a:p>
      </dgm:t>
    </dgm:pt>
    <dgm:pt modelId="{4F79C09A-A70C-4FB4-8F71-8FE2E0883E92}" type="sibTrans" cxnId="{E391677C-6700-4AAD-9879-35DEEBEEDE03}">
      <dgm:prSet/>
      <dgm:spPr/>
      <dgm:t>
        <a:bodyPr/>
        <a:lstStyle/>
        <a:p>
          <a:endParaRPr lang="en-US"/>
        </a:p>
      </dgm:t>
    </dgm:pt>
    <dgm:pt modelId="{3F926239-4C04-4FC4-8212-4EB6C0B566A4}">
      <dgm:prSet phldrT="[Text]"/>
      <dgm:spPr>
        <a:solidFill>
          <a:srgbClr val="78A240">
            <a:alpha val="40000"/>
          </a:srgbClr>
        </a:solidFill>
      </dgm:spPr>
      <dgm:t>
        <a:bodyPr/>
        <a:lstStyle/>
        <a:p>
          <a:endParaRPr lang="en-US" dirty="0"/>
        </a:p>
      </dgm:t>
    </dgm:pt>
    <dgm:pt modelId="{D3694246-4020-4831-A483-149019FFB19A}" type="parTrans" cxnId="{B4C825C9-78FA-42FC-9BCD-32AC5D38C4AF}">
      <dgm:prSet/>
      <dgm:spPr/>
      <dgm:t>
        <a:bodyPr/>
        <a:lstStyle/>
        <a:p>
          <a:endParaRPr lang="en-US"/>
        </a:p>
      </dgm:t>
    </dgm:pt>
    <dgm:pt modelId="{F2683758-7FA9-40FF-B470-B18E6E31E523}" type="sibTrans" cxnId="{B4C825C9-78FA-42FC-9BCD-32AC5D38C4AF}">
      <dgm:prSet/>
      <dgm:spPr/>
      <dgm:t>
        <a:bodyPr/>
        <a:lstStyle/>
        <a:p>
          <a:endParaRPr lang="en-US"/>
        </a:p>
      </dgm:t>
    </dgm:pt>
    <dgm:pt modelId="{17F72032-0726-4C6E-AB5F-E0B7E3136462}">
      <dgm:prSet phldrT="[Text]"/>
      <dgm:spPr>
        <a:solidFill>
          <a:srgbClr val="FEE3A1"/>
        </a:solidFill>
      </dgm:spPr>
      <dgm:t>
        <a:bodyPr/>
        <a:lstStyle/>
        <a:p>
          <a:endParaRPr lang="en-US" dirty="0"/>
        </a:p>
      </dgm:t>
    </dgm:pt>
    <dgm:pt modelId="{12824D11-CB4B-4143-B7FB-890C3E8E5CA8}" type="parTrans" cxnId="{C873C29A-734C-4019-B126-C77C6A265B93}">
      <dgm:prSet/>
      <dgm:spPr/>
      <dgm:t>
        <a:bodyPr/>
        <a:lstStyle/>
        <a:p>
          <a:endParaRPr lang="en-US"/>
        </a:p>
      </dgm:t>
    </dgm:pt>
    <dgm:pt modelId="{F62E2F5A-8B67-42A3-BF72-D0C5113A9247}" type="sibTrans" cxnId="{C873C29A-734C-4019-B126-C77C6A265B93}">
      <dgm:prSet/>
      <dgm:spPr/>
      <dgm:t>
        <a:bodyPr/>
        <a:lstStyle/>
        <a:p>
          <a:endParaRPr lang="en-US"/>
        </a:p>
      </dgm:t>
    </dgm:pt>
    <dgm:pt modelId="{AE11656A-6F94-41F7-9E75-FF510656704D}">
      <dgm:prSet phldrT="[Text]"/>
      <dgm:spPr>
        <a:solidFill>
          <a:srgbClr val="78A240">
            <a:alpha val="40000"/>
          </a:srgbClr>
        </a:solidFill>
      </dgm:spPr>
      <dgm:t>
        <a:bodyPr/>
        <a:lstStyle/>
        <a:p>
          <a:endParaRPr lang="en-US" dirty="0"/>
        </a:p>
      </dgm:t>
    </dgm:pt>
    <dgm:pt modelId="{0A9DB905-23CC-411F-881C-7DCEFFEC0C90}" type="parTrans" cxnId="{E0C2686D-40E1-42C4-A6EC-9E93EDE8C82A}">
      <dgm:prSet/>
      <dgm:spPr/>
      <dgm:t>
        <a:bodyPr/>
        <a:lstStyle/>
        <a:p>
          <a:endParaRPr lang="en-US"/>
        </a:p>
      </dgm:t>
    </dgm:pt>
    <dgm:pt modelId="{810FA554-D7F9-436E-AFB5-C650D3CB8C33}" type="sibTrans" cxnId="{E0C2686D-40E1-42C4-A6EC-9E93EDE8C82A}">
      <dgm:prSet/>
      <dgm:spPr/>
      <dgm:t>
        <a:bodyPr/>
        <a:lstStyle/>
        <a:p>
          <a:endParaRPr lang="en-US"/>
        </a:p>
      </dgm:t>
    </dgm:pt>
    <dgm:pt modelId="{7DBDBA43-A95F-48A4-8BF0-81279E87663E}">
      <dgm:prSet phldrT="[Text]"/>
      <dgm:spPr>
        <a:solidFill>
          <a:srgbClr val="FDB813">
            <a:alpha val="40000"/>
          </a:srgbClr>
        </a:solidFill>
      </dgm:spPr>
      <dgm:t>
        <a:bodyPr/>
        <a:lstStyle/>
        <a:p>
          <a:endParaRPr lang="en-US" dirty="0"/>
        </a:p>
      </dgm:t>
    </dgm:pt>
    <dgm:pt modelId="{45B21AEF-F0F0-4498-BB6B-A99339DE7912}" type="parTrans" cxnId="{B81061ED-5192-4B8B-A7A4-7332B1773180}">
      <dgm:prSet/>
      <dgm:spPr/>
      <dgm:t>
        <a:bodyPr/>
        <a:lstStyle/>
        <a:p>
          <a:endParaRPr lang="en-US"/>
        </a:p>
      </dgm:t>
    </dgm:pt>
    <dgm:pt modelId="{0E77AC09-ACD0-480D-8A01-61BE8A466610}" type="sibTrans" cxnId="{B81061ED-5192-4B8B-A7A4-7332B1773180}">
      <dgm:prSet/>
      <dgm:spPr/>
      <dgm:t>
        <a:bodyPr/>
        <a:lstStyle/>
        <a:p>
          <a:endParaRPr lang="en-US"/>
        </a:p>
      </dgm:t>
    </dgm:pt>
    <dgm:pt modelId="{29297791-446A-46CC-89A8-8ECBE77B0361}">
      <dgm:prSet phldrT="[Text]"/>
      <dgm:spPr>
        <a:solidFill>
          <a:srgbClr val="9FAFBB"/>
        </a:solidFill>
      </dgm:spPr>
      <dgm:t>
        <a:bodyPr/>
        <a:lstStyle/>
        <a:p>
          <a:endParaRPr lang="en-US" dirty="0"/>
        </a:p>
      </dgm:t>
    </dgm:pt>
    <dgm:pt modelId="{B4E7944B-FA1B-4C5B-A52E-A6AB4A02924F}" type="parTrans" cxnId="{BFA9BB96-7D0C-416B-BFC3-A321F1AF8179}">
      <dgm:prSet/>
      <dgm:spPr/>
      <dgm:t>
        <a:bodyPr/>
        <a:lstStyle/>
        <a:p>
          <a:endParaRPr lang="en-US"/>
        </a:p>
      </dgm:t>
    </dgm:pt>
    <dgm:pt modelId="{104EF81D-DD7C-43E1-AE99-7ABF233C7B8B}" type="sibTrans" cxnId="{BFA9BB96-7D0C-416B-BFC3-A321F1AF8179}">
      <dgm:prSet/>
      <dgm:spPr/>
      <dgm:t>
        <a:bodyPr/>
        <a:lstStyle/>
        <a:p>
          <a:endParaRPr lang="en-US"/>
        </a:p>
      </dgm:t>
    </dgm:pt>
    <dgm:pt modelId="{40DC1CE3-1C65-488D-AB44-5B6EDE7993A3}">
      <dgm:prSet phldrT="[Text]"/>
      <dgm:spPr>
        <a:solidFill>
          <a:srgbClr val="78A240">
            <a:alpha val="40000"/>
          </a:srgbClr>
        </a:solidFill>
      </dgm:spPr>
      <dgm:t>
        <a:bodyPr/>
        <a:lstStyle/>
        <a:p>
          <a:endParaRPr lang="en-US" dirty="0"/>
        </a:p>
      </dgm:t>
    </dgm:pt>
    <dgm:pt modelId="{30D9A660-085C-4E1E-8265-39644B66A136}" type="parTrans" cxnId="{20F51D4B-4422-4F73-897F-305A25A4C36B}">
      <dgm:prSet/>
      <dgm:spPr/>
      <dgm:t>
        <a:bodyPr/>
        <a:lstStyle/>
        <a:p>
          <a:endParaRPr lang="en-US"/>
        </a:p>
      </dgm:t>
    </dgm:pt>
    <dgm:pt modelId="{AC9CBB31-3E2B-4DA5-9AF3-32F5C19E7034}" type="sibTrans" cxnId="{20F51D4B-4422-4F73-897F-305A25A4C36B}">
      <dgm:prSet/>
      <dgm:spPr/>
      <dgm:t>
        <a:bodyPr/>
        <a:lstStyle/>
        <a:p>
          <a:endParaRPr lang="en-US"/>
        </a:p>
      </dgm:t>
    </dgm:pt>
    <dgm:pt modelId="{2F635DE9-0B34-4807-89C0-86B2E70765AC}">
      <dgm:prSet phldrT="[Text]"/>
      <dgm:spPr>
        <a:solidFill>
          <a:srgbClr val="FEE3A1"/>
        </a:solidFill>
      </dgm:spPr>
      <dgm:t>
        <a:bodyPr/>
        <a:lstStyle/>
        <a:p>
          <a:endParaRPr lang="en-US" dirty="0"/>
        </a:p>
      </dgm:t>
    </dgm:pt>
    <dgm:pt modelId="{13BF2299-2F70-4C80-8D90-A47D24A3BCD0}" type="parTrans" cxnId="{EF42FF99-46A8-40A2-8B2E-1E7A98200970}">
      <dgm:prSet/>
      <dgm:spPr/>
      <dgm:t>
        <a:bodyPr/>
        <a:lstStyle/>
        <a:p>
          <a:endParaRPr lang="en-US"/>
        </a:p>
      </dgm:t>
    </dgm:pt>
    <dgm:pt modelId="{9B38648E-5894-47F9-9F95-AFE1DAE23547}" type="sibTrans" cxnId="{EF42FF99-46A8-40A2-8B2E-1E7A98200970}">
      <dgm:prSet/>
      <dgm:spPr/>
      <dgm:t>
        <a:bodyPr/>
        <a:lstStyle/>
        <a:p>
          <a:endParaRPr lang="en-US"/>
        </a:p>
      </dgm:t>
    </dgm:pt>
    <dgm:pt modelId="{1395C7C8-7D04-421E-B624-7908CA5F2E0A}">
      <dgm:prSet phldrT="[Text]"/>
      <dgm:spPr>
        <a:solidFill>
          <a:srgbClr val="9FAFBB"/>
        </a:solidFill>
      </dgm:spPr>
      <dgm:t>
        <a:bodyPr/>
        <a:lstStyle/>
        <a:p>
          <a:endParaRPr lang="en-US" dirty="0"/>
        </a:p>
      </dgm:t>
    </dgm:pt>
    <dgm:pt modelId="{8F22ECD8-48E8-4881-8DC2-A11F6A736BD3}" type="parTrans" cxnId="{4D86F04B-8A7F-4EC8-A3D9-DB549DED4E42}">
      <dgm:prSet/>
      <dgm:spPr/>
      <dgm:t>
        <a:bodyPr/>
        <a:lstStyle/>
        <a:p>
          <a:endParaRPr lang="en-US"/>
        </a:p>
      </dgm:t>
    </dgm:pt>
    <dgm:pt modelId="{BD2C3281-8262-4932-98CE-205DC58BC0AA}" type="sibTrans" cxnId="{4D86F04B-8A7F-4EC8-A3D9-DB549DED4E42}">
      <dgm:prSet/>
      <dgm:spPr/>
      <dgm:t>
        <a:bodyPr/>
        <a:lstStyle/>
        <a:p>
          <a:endParaRPr lang="en-US"/>
        </a:p>
      </dgm:t>
    </dgm:pt>
    <dgm:pt modelId="{CD338DBF-0A9D-485E-8F55-8AA7FB18CAEF}">
      <dgm:prSet phldrT="[Text]"/>
      <dgm:spPr>
        <a:solidFill>
          <a:srgbClr val="78A240">
            <a:alpha val="40000"/>
          </a:srgbClr>
        </a:solidFill>
      </dgm:spPr>
      <dgm:t>
        <a:bodyPr/>
        <a:lstStyle/>
        <a:p>
          <a:endParaRPr lang="en-US" dirty="0"/>
        </a:p>
      </dgm:t>
    </dgm:pt>
    <dgm:pt modelId="{0562FC64-6B68-4408-8473-A87807CAA8F8}" type="parTrans" cxnId="{44CF48A2-A5B4-404B-9A51-C9C25B0DB837}">
      <dgm:prSet/>
      <dgm:spPr/>
      <dgm:t>
        <a:bodyPr/>
        <a:lstStyle/>
        <a:p>
          <a:endParaRPr lang="en-US"/>
        </a:p>
      </dgm:t>
    </dgm:pt>
    <dgm:pt modelId="{3CCC6B2C-D8D1-46C6-8082-1DA714105482}" type="sibTrans" cxnId="{44CF48A2-A5B4-404B-9A51-C9C25B0DB837}">
      <dgm:prSet/>
      <dgm:spPr/>
      <dgm:t>
        <a:bodyPr/>
        <a:lstStyle/>
        <a:p>
          <a:endParaRPr lang="en-US"/>
        </a:p>
      </dgm:t>
    </dgm:pt>
    <dgm:pt modelId="{FD0EA97C-D4C1-4FEB-BE2B-4F0CCD7E0285}" type="pres">
      <dgm:prSet presAssocID="{7F96BD0D-143D-4040-BAC5-6CA0AF4F5C62}" presName="Name0" presStyleCnt="0">
        <dgm:presLayoutVars>
          <dgm:dir/>
          <dgm:resizeHandles val="exact"/>
        </dgm:presLayoutVars>
      </dgm:prSet>
      <dgm:spPr/>
    </dgm:pt>
    <dgm:pt modelId="{7A13A269-59EC-4AC0-8A6C-C70CD59A94AF}" type="pres">
      <dgm:prSet presAssocID="{CD348EF0-1E42-4509-A3BC-DFE0FDBF74E6}" presName="composite" presStyleCnt="0"/>
      <dgm:spPr/>
    </dgm:pt>
    <dgm:pt modelId="{038099CC-7AD0-42F7-930A-EF3096C7940E}" type="pres">
      <dgm:prSet presAssocID="{CD348EF0-1E42-4509-A3BC-DFE0FDBF74E6}" presName="rect1" presStyleLbl="trAlignAcc1" presStyleIdx="0" presStyleCnt="10">
        <dgm:presLayoutVars>
          <dgm:bulletEnabled val="1"/>
        </dgm:presLayoutVars>
      </dgm:prSet>
      <dgm:spPr/>
    </dgm:pt>
    <dgm:pt modelId="{2B72DE4B-64A6-4E73-8991-CA7D2B04032E}" type="pres">
      <dgm:prSet presAssocID="{CD348EF0-1E42-4509-A3BC-DFE0FDBF74E6}" presName="rect2" presStyleLbl="fgImgPlace1" presStyleIdx="0" presStyleCnt="10"/>
      <dgm:spPr>
        <a:blipFill rotWithShape="1">
          <a:blip xmlns:r="http://schemas.openxmlformats.org/officeDocument/2006/relationships" r:embed="rId1"/>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 modelId="{0401E555-AA38-41C1-9130-8C18100AFD85}" type="pres">
      <dgm:prSet presAssocID="{4F79C09A-A70C-4FB4-8F71-8FE2E0883E92}" presName="sibTrans" presStyleCnt="0"/>
      <dgm:spPr/>
    </dgm:pt>
    <dgm:pt modelId="{55178B89-95CD-4B37-A947-501D52652FEE}" type="pres">
      <dgm:prSet presAssocID="{3F926239-4C04-4FC4-8212-4EB6C0B566A4}" presName="composite" presStyleCnt="0"/>
      <dgm:spPr/>
    </dgm:pt>
    <dgm:pt modelId="{E98F9074-62EE-409B-99B0-F7881FC37002}" type="pres">
      <dgm:prSet presAssocID="{3F926239-4C04-4FC4-8212-4EB6C0B566A4}" presName="rect1" presStyleLbl="trAlignAcc1" presStyleIdx="1" presStyleCnt="10">
        <dgm:presLayoutVars>
          <dgm:bulletEnabled val="1"/>
        </dgm:presLayoutVars>
      </dgm:prSet>
      <dgm:spPr/>
    </dgm:pt>
    <dgm:pt modelId="{AECF9B64-79F9-419B-ABF2-F39F93484383}" type="pres">
      <dgm:prSet presAssocID="{3F926239-4C04-4FC4-8212-4EB6C0B566A4}" presName="rect2" presStyleLbl="fgImgPlace1" presStyleIdx="1" presStyleCnt="10"/>
      <dgm:spPr>
        <a:blipFill rotWithShape="1">
          <a:blip xmlns:r="http://schemas.openxmlformats.org/officeDocument/2006/relationships" r:embed="rId2"/>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 modelId="{2D07A6FC-C88E-4477-A860-70B80875CC73}" type="pres">
      <dgm:prSet presAssocID="{F2683758-7FA9-40FF-B470-B18E6E31E523}" presName="sibTrans" presStyleCnt="0"/>
      <dgm:spPr/>
    </dgm:pt>
    <dgm:pt modelId="{B93B096E-85A7-4EC7-8708-E50DE44680C1}" type="pres">
      <dgm:prSet presAssocID="{17F72032-0726-4C6E-AB5F-E0B7E3136462}" presName="composite" presStyleCnt="0"/>
      <dgm:spPr/>
    </dgm:pt>
    <dgm:pt modelId="{7C6101FF-A1FE-42B6-9286-81912375E2B0}" type="pres">
      <dgm:prSet presAssocID="{17F72032-0726-4C6E-AB5F-E0B7E3136462}" presName="rect1" presStyleLbl="trAlignAcc1" presStyleIdx="2" presStyleCnt="10">
        <dgm:presLayoutVars>
          <dgm:bulletEnabled val="1"/>
        </dgm:presLayoutVars>
      </dgm:prSet>
      <dgm:spPr/>
    </dgm:pt>
    <dgm:pt modelId="{D245B83D-04E0-4F06-8807-97C1DABA6969}" type="pres">
      <dgm:prSet presAssocID="{17F72032-0726-4C6E-AB5F-E0B7E3136462}" presName="rect2" presStyleLbl="fgImgPlace1" presStyleIdx="2" presStyleCnt="10"/>
      <dgm:spPr>
        <a:blipFill rotWithShape="1">
          <a:blip xmlns:r="http://schemas.openxmlformats.org/officeDocument/2006/relationships" r:embed="rId3"/>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 modelId="{34D87B8A-38A8-4B7E-B6CF-B34E78E798BF}" type="pres">
      <dgm:prSet presAssocID="{F62E2F5A-8B67-42A3-BF72-D0C5113A9247}" presName="sibTrans" presStyleCnt="0"/>
      <dgm:spPr/>
    </dgm:pt>
    <dgm:pt modelId="{ADA49077-A8A9-466E-8A6D-1FA660602EC5}" type="pres">
      <dgm:prSet presAssocID="{AE11656A-6F94-41F7-9E75-FF510656704D}" presName="composite" presStyleCnt="0"/>
      <dgm:spPr/>
    </dgm:pt>
    <dgm:pt modelId="{FD2AF118-3203-4A1A-B5AA-1B74D6EA03C6}" type="pres">
      <dgm:prSet presAssocID="{AE11656A-6F94-41F7-9E75-FF510656704D}" presName="rect1" presStyleLbl="trAlignAcc1" presStyleIdx="3" presStyleCnt="10">
        <dgm:presLayoutVars>
          <dgm:bulletEnabled val="1"/>
        </dgm:presLayoutVars>
      </dgm:prSet>
      <dgm:spPr/>
    </dgm:pt>
    <dgm:pt modelId="{26A5F611-B79C-4AF3-9F00-A2448598109F}" type="pres">
      <dgm:prSet presAssocID="{AE11656A-6F94-41F7-9E75-FF510656704D}" presName="rect2" presStyleLbl="fgImgPlace1" presStyleIdx="3" presStyleCnt="10"/>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 modelId="{60589CF5-D844-498A-9D53-772E100AA90B}" type="pres">
      <dgm:prSet presAssocID="{810FA554-D7F9-436E-AFB5-C650D3CB8C33}" presName="sibTrans" presStyleCnt="0"/>
      <dgm:spPr/>
    </dgm:pt>
    <dgm:pt modelId="{605F074F-3084-4AF8-B6E6-F8BC7BE4FD85}" type="pres">
      <dgm:prSet presAssocID="{7DBDBA43-A95F-48A4-8BF0-81279E87663E}" presName="composite" presStyleCnt="0"/>
      <dgm:spPr/>
    </dgm:pt>
    <dgm:pt modelId="{DCF1A62E-A64A-40D3-8476-174518D6EC4B}" type="pres">
      <dgm:prSet presAssocID="{7DBDBA43-A95F-48A4-8BF0-81279E87663E}" presName="rect1" presStyleLbl="trAlignAcc1" presStyleIdx="4" presStyleCnt="10">
        <dgm:presLayoutVars>
          <dgm:bulletEnabled val="1"/>
        </dgm:presLayoutVars>
      </dgm:prSet>
      <dgm:spPr/>
    </dgm:pt>
    <dgm:pt modelId="{7D151028-604E-4C1F-AC78-C56A5D33587D}" type="pres">
      <dgm:prSet presAssocID="{7DBDBA43-A95F-48A4-8BF0-81279E87663E}" presName="rect2" presStyleLbl="fgImgPlace1" presStyleIdx="4" presStyleCnt="10"/>
      <dgm:spPr>
        <a:blipFill rotWithShape="1">
          <a:blip xmlns:r="http://schemas.openxmlformats.org/officeDocument/2006/relationships" r:embed="rId5"/>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 modelId="{220192DB-632A-4F23-8D82-8CB977FF45DB}" type="pres">
      <dgm:prSet presAssocID="{0E77AC09-ACD0-480D-8A01-61BE8A466610}" presName="sibTrans" presStyleCnt="0"/>
      <dgm:spPr/>
    </dgm:pt>
    <dgm:pt modelId="{6310B4BC-F916-439F-BB82-A04183068F8D}" type="pres">
      <dgm:prSet presAssocID="{29297791-446A-46CC-89A8-8ECBE77B0361}" presName="composite" presStyleCnt="0"/>
      <dgm:spPr/>
    </dgm:pt>
    <dgm:pt modelId="{CEF1BC05-CA04-4429-9CD2-0631B464B184}" type="pres">
      <dgm:prSet presAssocID="{29297791-446A-46CC-89A8-8ECBE77B0361}" presName="rect1" presStyleLbl="trAlignAcc1" presStyleIdx="5" presStyleCnt="10">
        <dgm:presLayoutVars>
          <dgm:bulletEnabled val="1"/>
        </dgm:presLayoutVars>
      </dgm:prSet>
      <dgm:spPr/>
    </dgm:pt>
    <dgm:pt modelId="{A7A1C901-AE7A-4DD7-B1C5-A8913954DAB1}" type="pres">
      <dgm:prSet presAssocID="{29297791-446A-46CC-89A8-8ECBE77B0361}" presName="rect2" presStyleLbl="fgImgPlace1" presStyleIdx="5" presStyleCnt="10"/>
      <dgm:spPr>
        <a:blipFill rotWithShape="1">
          <a:blip xmlns:r="http://schemas.openxmlformats.org/officeDocument/2006/relationships" r:embed="rId6"/>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 modelId="{1E4634AE-1CE3-46B0-BD2D-92FB34D8E441}" type="pres">
      <dgm:prSet presAssocID="{104EF81D-DD7C-43E1-AE99-7ABF233C7B8B}" presName="sibTrans" presStyleCnt="0"/>
      <dgm:spPr/>
    </dgm:pt>
    <dgm:pt modelId="{E6795905-BE51-4AD9-A658-969B23362D62}" type="pres">
      <dgm:prSet presAssocID="{2F635DE9-0B34-4807-89C0-86B2E70765AC}" presName="composite" presStyleCnt="0"/>
      <dgm:spPr/>
    </dgm:pt>
    <dgm:pt modelId="{009A6780-8CE6-428E-8197-331FB165A04D}" type="pres">
      <dgm:prSet presAssocID="{2F635DE9-0B34-4807-89C0-86B2E70765AC}" presName="rect1" presStyleLbl="trAlignAcc1" presStyleIdx="6" presStyleCnt="10">
        <dgm:presLayoutVars>
          <dgm:bulletEnabled val="1"/>
        </dgm:presLayoutVars>
      </dgm:prSet>
      <dgm:spPr/>
    </dgm:pt>
    <dgm:pt modelId="{EA97B9D7-F381-45DB-A0BC-7CC8076E7441}" type="pres">
      <dgm:prSet presAssocID="{2F635DE9-0B34-4807-89C0-86B2E70765AC}" presName="rect2" presStyleLbl="fgImgPlace1" presStyleIdx="6" presStyleCnt="10"/>
      <dgm:spPr>
        <a:blipFill rotWithShape="1">
          <a:blip xmlns:r="http://schemas.openxmlformats.org/officeDocument/2006/relationships" r:embed="rId7"/>
          <a:stretch>
            <a:fillRect/>
          </a:stretch>
        </a:blipFill>
      </dgm:spPr>
      <dgm:extLst>
        <a:ext uri="{E40237B7-FDA0-4F09-8148-C483321AD2D9}">
          <dgm14:cNvPr xmlns:dgm14="http://schemas.microsoft.com/office/drawing/2010/diagram" id="0" name="" descr="Decorative Image" title="Decorative Image"/>
        </a:ext>
      </dgm:extLst>
    </dgm:pt>
    <dgm:pt modelId="{68EBE108-CBAC-4C61-BB30-57EC409DCB2A}" type="pres">
      <dgm:prSet presAssocID="{9B38648E-5894-47F9-9F95-AFE1DAE23547}" presName="sibTrans" presStyleCnt="0"/>
      <dgm:spPr/>
    </dgm:pt>
    <dgm:pt modelId="{D21C185C-54E4-425F-8672-6B962E78DDBF}" type="pres">
      <dgm:prSet presAssocID="{1395C7C8-7D04-421E-B624-7908CA5F2E0A}" presName="composite" presStyleCnt="0"/>
      <dgm:spPr/>
    </dgm:pt>
    <dgm:pt modelId="{2EFA744F-3C4E-44F2-8B4A-BFC871C85A22}" type="pres">
      <dgm:prSet presAssocID="{1395C7C8-7D04-421E-B624-7908CA5F2E0A}" presName="rect1" presStyleLbl="trAlignAcc1" presStyleIdx="7" presStyleCnt="10">
        <dgm:presLayoutVars>
          <dgm:bulletEnabled val="1"/>
        </dgm:presLayoutVars>
      </dgm:prSet>
      <dgm:spPr/>
    </dgm:pt>
    <dgm:pt modelId="{7011DC61-D231-4F0B-B260-43C52A06D8BF}" type="pres">
      <dgm:prSet presAssocID="{1395C7C8-7D04-421E-B624-7908CA5F2E0A}" presName="rect2" presStyleLbl="fgImgPlace1" presStyleIdx="7" presStyleCnt="10"/>
      <dgm:spPr>
        <a:blipFill rotWithShape="1">
          <a:blip xmlns:r="http://schemas.openxmlformats.org/officeDocument/2006/relationships" r:embed="rId8"/>
          <a:stretch>
            <a:fillRect/>
          </a:stretch>
        </a:blipFill>
      </dgm:spPr>
      <dgm:extLst>
        <a:ext uri="{E40237B7-FDA0-4F09-8148-C483321AD2D9}">
          <dgm14:cNvPr xmlns:dgm14="http://schemas.microsoft.com/office/drawing/2010/diagram" id="0" name="" descr="Decorative Image" title="Decorative Image"/>
        </a:ext>
      </dgm:extLst>
    </dgm:pt>
    <dgm:pt modelId="{AA807015-4ABC-4836-8F0E-AB1D0ED2843D}" type="pres">
      <dgm:prSet presAssocID="{BD2C3281-8262-4932-98CE-205DC58BC0AA}" presName="sibTrans" presStyleCnt="0"/>
      <dgm:spPr/>
    </dgm:pt>
    <dgm:pt modelId="{AE4BBD4B-F3A4-48B1-A927-62299291C5DD}" type="pres">
      <dgm:prSet presAssocID="{CD338DBF-0A9D-485E-8F55-8AA7FB18CAEF}" presName="composite" presStyleCnt="0"/>
      <dgm:spPr/>
    </dgm:pt>
    <dgm:pt modelId="{B7AC9234-F070-4917-9118-A4C2012FD4B1}" type="pres">
      <dgm:prSet presAssocID="{CD338DBF-0A9D-485E-8F55-8AA7FB18CAEF}" presName="rect1" presStyleLbl="trAlignAcc1" presStyleIdx="8" presStyleCnt="10">
        <dgm:presLayoutVars>
          <dgm:bulletEnabled val="1"/>
        </dgm:presLayoutVars>
      </dgm:prSet>
      <dgm:spPr/>
    </dgm:pt>
    <dgm:pt modelId="{D66BE26C-8C0B-4568-9504-9A4F2729C195}" type="pres">
      <dgm:prSet presAssocID="{CD338DBF-0A9D-485E-8F55-8AA7FB18CAEF}" presName="rect2" presStyleLbl="fgImgPlace1" presStyleIdx="8" presStyleCnt="10"/>
      <dgm:spPr>
        <a:blipFill rotWithShape="1">
          <a:blip xmlns:r="http://schemas.openxmlformats.org/officeDocument/2006/relationships" r:embed="rId9"/>
          <a:stretch>
            <a:fillRect/>
          </a:stretch>
        </a:blipFill>
      </dgm:spPr>
      <dgm:extLst>
        <a:ext uri="{E40237B7-FDA0-4F09-8148-C483321AD2D9}">
          <dgm14:cNvPr xmlns:dgm14="http://schemas.microsoft.com/office/drawing/2010/diagram" id="0" name="" descr="Decorative Image" title="Decorative Image"/>
        </a:ext>
      </dgm:extLst>
    </dgm:pt>
    <dgm:pt modelId="{C0F86201-538F-4B9F-A5DC-B485A436FAE4}" type="pres">
      <dgm:prSet presAssocID="{3CCC6B2C-D8D1-46C6-8082-1DA714105482}" presName="sibTrans" presStyleCnt="0"/>
      <dgm:spPr/>
    </dgm:pt>
    <dgm:pt modelId="{6EA9019A-A66C-40B3-B799-E5DE6B58E933}" type="pres">
      <dgm:prSet presAssocID="{40DC1CE3-1C65-488D-AB44-5B6EDE7993A3}" presName="composite" presStyleCnt="0"/>
      <dgm:spPr/>
    </dgm:pt>
    <dgm:pt modelId="{E8CE65B9-F598-4126-8254-A85ADBBBC8AB}" type="pres">
      <dgm:prSet presAssocID="{40DC1CE3-1C65-488D-AB44-5B6EDE7993A3}" presName="rect1" presStyleLbl="trAlignAcc1" presStyleIdx="9" presStyleCnt="10">
        <dgm:presLayoutVars>
          <dgm:bulletEnabled val="1"/>
        </dgm:presLayoutVars>
      </dgm:prSet>
      <dgm:spPr/>
    </dgm:pt>
    <dgm:pt modelId="{CF320403-7A81-4E4D-B447-DDEC5DCE11A7}" type="pres">
      <dgm:prSet presAssocID="{40DC1CE3-1C65-488D-AB44-5B6EDE7993A3}" presName="rect2" presStyleLbl="fgImgPlace1" presStyleIdx="9" presStyleCnt="10"/>
      <dgm:spPr>
        <a:blipFill rotWithShape="1">
          <a:blip xmlns:r="http://schemas.openxmlformats.org/officeDocument/2006/relationships" r:embed="rId10"/>
          <a:stretch>
            <a:fillRect/>
          </a:stretch>
        </a:blipFill>
        <a:ln>
          <a:solidFill>
            <a:schemeClr val="tx1"/>
          </a:solidFill>
        </a:ln>
      </dgm:spPr>
      <dgm:extLst>
        <a:ext uri="{E40237B7-FDA0-4F09-8148-C483321AD2D9}">
          <dgm14:cNvPr xmlns:dgm14="http://schemas.microsoft.com/office/drawing/2010/diagram" id="0" name="" descr="Decorative Image" title="Decorative Image"/>
        </a:ext>
      </dgm:extLst>
    </dgm:pt>
  </dgm:ptLst>
  <dgm:cxnLst>
    <dgm:cxn modelId="{7DF5AD03-D5BD-4320-A76E-20931C80DFA3}" type="presOf" srcId="{1395C7C8-7D04-421E-B624-7908CA5F2E0A}" destId="{2EFA744F-3C4E-44F2-8B4A-BFC871C85A22}" srcOrd="0" destOrd="0" presId="urn:microsoft.com/office/officeart/2008/layout/PictureStrips"/>
    <dgm:cxn modelId="{FCA28107-8293-4E5B-A91F-155D79B9070D}" type="presOf" srcId="{CD338DBF-0A9D-485E-8F55-8AA7FB18CAEF}" destId="{B7AC9234-F070-4917-9118-A4C2012FD4B1}" srcOrd="0" destOrd="0" presId="urn:microsoft.com/office/officeart/2008/layout/PictureStrips"/>
    <dgm:cxn modelId="{9D8A5238-DDB3-4D5B-901B-CB2AD6972554}" type="presOf" srcId="{7DBDBA43-A95F-48A4-8BF0-81279E87663E}" destId="{DCF1A62E-A64A-40D3-8476-174518D6EC4B}" srcOrd="0" destOrd="0" presId="urn:microsoft.com/office/officeart/2008/layout/PictureStrips"/>
    <dgm:cxn modelId="{17FF643B-7088-4292-9DC4-16FE14FABC41}" type="presOf" srcId="{17F72032-0726-4C6E-AB5F-E0B7E3136462}" destId="{7C6101FF-A1FE-42B6-9286-81912375E2B0}" srcOrd="0" destOrd="0" presId="urn:microsoft.com/office/officeart/2008/layout/PictureStrips"/>
    <dgm:cxn modelId="{E6ED6E5D-0CA2-428C-9BA4-EA5D38278AC0}" type="presOf" srcId="{40DC1CE3-1C65-488D-AB44-5B6EDE7993A3}" destId="{E8CE65B9-F598-4126-8254-A85ADBBBC8AB}" srcOrd="0" destOrd="0" presId="urn:microsoft.com/office/officeart/2008/layout/PictureStrips"/>
    <dgm:cxn modelId="{E8A19E47-883F-49BF-A237-8EFE87D6F979}" type="presOf" srcId="{7F96BD0D-143D-4040-BAC5-6CA0AF4F5C62}" destId="{FD0EA97C-D4C1-4FEB-BE2B-4F0CCD7E0285}" srcOrd="0" destOrd="0" presId="urn:microsoft.com/office/officeart/2008/layout/PictureStrips"/>
    <dgm:cxn modelId="{5DDEF76A-8F2F-4826-9081-0861AC50763A}" type="presOf" srcId="{29297791-446A-46CC-89A8-8ECBE77B0361}" destId="{CEF1BC05-CA04-4429-9CD2-0631B464B184}" srcOrd="0" destOrd="0" presId="urn:microsoft.com/office/officeart/2008/layout/PictureStrips"/>
    <dgm:cxn modelId="{20F51D4B-4422-4F73-897F-305A25A4C36B}" srcId="{7F96BD0D-143D-4040-BAC5-6CA0AF4F5C62}" destId="{40DC1CE3-1C65-488D-AB44-5B6EDE7993A3}" srcOrd="9" destOrd="0" parTransId="{30D9A660-085C-4E1E-8265-39644B66A136}" sibTransId="{AC9CBB31-3E2B-4DA5-9AF3-32F5C19E7034}"/>
    <dgm:cxn modelId="{4D86F04B-8A7F-4EC8-A3D9-DB549DED4E42}" srcId="{7F96BD0D-143D-4040-BAC5-6CA0AF4F5C62}" destId="{1395C7C8-7D04-421E-B624-7908CA5F2E0A}" srcOrd="7" destOrd="0" parTransId="{8F22ECD8-48E8-4881-8DC2-A11F6A736BD3}" sibTransId="{BD2C3281-8262-4932-98CE-205DC58BC0AA}"/>
    <dgm:cxn modelId="{E0C2686D-40E1-42C4-A6EC-9E93EDE8C82A}" srcId="{7F96BD0D-143D-4040-BAC5-6CA0AF4F5C62}" destId="{AE11656A-6F94-41F7-9E75-FF510656704D}" srcOrd="3" destOrd="0" parTransId="{0A9DB905-23CC-411F-881C-7DCEFFEC0C90}" sibTransId="{810FA554-D7F9-436E-AFB5-C650D3CB8C33}"/>
    <dgm:cxn modelId="{1C997176-3E18-4BE2-A826-F7AF062B7ECB}" type="presOf" srcId="{3F926239-4C04-4FC4-8212-4EB6C0B566A4}" destId="{E98F9074-62EE-409B-99B0-F7881FC37002}" srcOrd="0" destOrd="0" presId="urn:microsoft.com/office/officeart/2008/layout/PictureStrips"/>
    <dgm:cxn modelId="{E391677C-6700-4AAD-9879-35DEEBEEDE03}" srcId="{7F96BD0D-143D-4040-BAC5-6CA0AF4F5C62}" destId="{CD348EF0-1E42-4509-A3BC-DFE0FDBF74E6}" srcOrd="0" destOrd="0" parTransId="{2EC0BB37-8083-4DCD-99C7-C9D0F248914A}" sibTransId="{4F79C09A-A70C-4FB4-8F71-8FE2E0883E92}"/>
    <dgm:cxn modelId="{0B1F6892-B0CF-4CB2-8197-48AC2DD5F000}" type="presOf" srcId="{CD348EF0-1E42-4509-A3BC-DFE0FDBF74E6}" destId="{038099CC-7AD0-42F7-930A-EF3096C7940E}" srcOrd="0" destOrd="0" presId="urn:microsoft.com/office/officeart/2008/layout/PictureStrips"/>
    <dgm:cxn modelId="{BFA9BB96-7D0C-416B-BFC3-A321F1AF8179}" srcId="{7F96BD0D-143D-4040-BAC5-6CA0AF4F5C62}" destId="{29297791-446A-46CC-89A8-8ECBE77B0361}" srcOrd="5" destOrd="0" parTransId="{B4E7944B-FA1B-4C5B-A52E-A6AB4A02924F}" sibTransId="{104EF81D-DD7C-43E1-AE99-7ABF233C7B8B}"/>
    <dgm:cxn modelId="{EF42FF99-46A8-40A2-8B2E-1E7A98200970}" srcId="{7F96BD0D-143D-4040-BAC5-6CA0AF4F5C62}" destId="{2F635DE9-0B34-4807-89C0-86B2E70765AC}" srcOrd="6" destOrd="0" parTransId="{13BF2299-2F70-4C80-8D90-A47D24A3BCD0}" sibTransId="{9B38648E-5894-47F9-9F95-AFE1DAE23547}"/>
    <dgm:cxn modelId="{C873C29A-734C-4019-B126-C77C6A265B93}" srcId="{7F96BD0D-143D-4040-BAC5-6CA0AF4F5C62}" destId="{17F72032-0726-4C6E-AB5F-E0B7E3136462}" srcOrd="2" destOrd="0" parTransId="{12824D11-CB4B-4143-B7FB-890C3E8E5CA8}" sibTransId="{F62E2F5A-8B67-42A3-BF72-D0C5113A9247}"/>
    <dgm:cxn modelId="{44CF48A2-A5B4-404B-9A51-C9C25B0DB837}" srcId="{7F96BD0D-143D-4040-BAC5-6CA0AF4F5C62}" destId="{CD338DBF-0A9D-485E-8F55-8AA7FB18CAEF}" srcOrd="8" destOrd="0" parTransId="{0562FC64-6B68-4408-8473-A87807CAA8F8}" sibTransId="{3CCC6B2C-D8D1-46C6-8082-1DA714105482}"/>
    <dgm:cxn modelId="{B4C825C9-78FA-42FC-9BCD-32AC5D38C4AF}" srcId="{7F96BD0D-143D-4040-BAC5-6CA0AF4F5C62}" destId="{3F926239-4C04-4FC4-8212-4EB6C0B566A4}" srcOrd="1" destOrd="0" parTransId="{D3694246-4020-4831-A483-149019FFB19A}" sibTransId="{F2683758-7FA9-40FF-B470-B18E6E31E523}"/>
    <dgm:cxn modelId="{AA54D8D7-C7D3-49F4-A51F-81C62B973600}" type="presOf" srcId="{AE11656A-6F94-41F7-9E75-FF510656704D}" destId="{FD2AF118-3203-4A1A-B5AA-1B74D6EA03C6}" srcOrd="0" destOrd="0" presId="urn:microsoft.com/office/officeart/2008/layout/PictureStrips"/>
    <dgm:cxn modelId="{BAA2F4DD-7003-4940-B07E-637392F01C56}" type="presOf" srcId="{2F635DE9-0B34-4807-89C0-86B2E70765AC}" destId="{009A6780-8CE6-428E-8197-331FB165A04D}" srcOrd="0" destOrd="0" presId="urn:microsoft.com/office/officeart/2008/layout/PictureStrips"/>
    <dgm:cxn modelId="{B81061ED-5192-4B8B-A7A4-7332B1773180}" srcId="{7F96BD0D-143D-4040-BAC5-6CA0AF4F5C62}" destId="{7DBDBA43-A95F-48A4-8BF0-81279E87663E}" srcOrd="4" destOrd="0" parTransId="{45B21AEF-F0F0-4498-BB6B-A99339DE7912}" sibTransId="{0E77AC09-ACD0-480D-8A01-61BE8A466610}"/>
    <dgm:cxn modelId="{BD43043D-5DC1-4FC2-A54C-136258EA4E37}" type="presParOf" srcId="{FD0EA97C-D4C1-4FEB-BE2B-4F0CCD7E0285}" destId="{7A13A269-59EC-4AC0-8A6C-C70CD59A94AF}" srcOrd="0" destOrd="0" presId="urn:microsoft.com/office/officeart/2008/layout/PictureStrips"/>
    <dgm:cxn modelId="{37CBCF15-DEB7-4B1B-9878-ABDDFAB7ABB8}" type="presParOf" srcId="{7A13A269-59EC-4AC0-8A6C-C70CD59A94AF}" destId="{038099CC-7AD0-42F7-930A-EF3096C7940E}" srcOrd="0" destOrd="0" presId="urn:microsoft.com/office/officeart/2008/layout/PictureStrips"/>
    <dgm:cxn modelId="{F6F43E86-15C7-49CD-A62F-415A93501567}" type="presParOf" srcId="{7A13A269-59EC-4AC0-8A6C-C70CD59A94AF}" destId="{2B72DE4B-64A6-4E73-8991-CA7D2B04032E}" srcOrd="1" destOrd="0" presId="urn:microsoft.com/office/officeart/2008/layout/PictureStrips"/>
    <dgm:cxn modelId="{82CC0AAC-2791-4660-BC6F-C85255CEC54A}" type="presParOf" srcId="{FD0EA97C-D4C1-4FEB-BE2B-4F0CCD7E0285}" destId="{0401E555-AA38-41C1-9130-8C18100AFD85}" srcOrd="1" destOrd="0" presId="urn:microsoft.com/office/officeart/2008/layout/PictureStrips"/>
    <dgm:cxn modelId="{F7D5E7DB-3797-41FC-9D5A-19F063749A03}" type="presParOf" srcId="{FD0EA97C-D4C1-4FEB-BE2B-4F0CCD7E0285}" destId="{55178B89-95CD-4B37-A947-501D52652FEE}" srcOrd="2" destOrd="0" presId="urn:microsoft.com/office/officeart/2008/layout/PictureStrips"/>
    <dgm:cxn modelId="{B560B4B6-7599-4630-AC56-3235597704A7}" type="presParOf" srcId="{55178B89-95CD-4B37-A947-501D52652FEE}" destId="{E98F9074-62EE-409B-99B0-F7881FC37002}" srcOrd="0" destOrd="0" presId="urn:microsoft.com/office/officeart/2008/layout/PictureStrips"/>
    <dgm:cxn modelId="{CF8B938A-12FE-4815-98A4-F84361F662F1}" type="presParOf" srcId="{55178B89-95CD-4B37-A947-501D52652FEE}" destId="{AECF9B64-79F9-419B-ABF2-F39F93484383}" srcOrd="1" destOrd="0" presId="urn:microsoft.com/office/officeart/2008/layout/PictureStrips"/>
    <dgm:cxn modelId="{65400022-490F-4CE5-9354-A3CB82B5F152}" type="presParOf" srcId="{FD0EA97C-D4C1-4FEB-BE2B-4F0CCD7E0285}" destId="{2D07A6FC-C88E-4477-A860-70B80875CC73}" srcOrd="3" destOrd="0" presId="urn:microsoft.com/office/officeart/2008/layout/PictureStrips"/>
    <dgm:cxn modelId="{74B9CEDD-2462-49C0-94C0-3BD5C06B5C95}" type="presParOf" srcId="{FD0EA97C-D4C1-4FEB-BE2B-4F0CCD7E0285}" destId="{B93B096E-85A7-4EC7-8708-E50DE44680C1}" srcOrd="4" destOrd="0" presId="urn:microsoft.com/office/officeart/2008/layout/PictureStrips"/>
    <dgm:cxn modelId="{8BABDEC7-C92A-4AE0-A258-DD3647131074}" type="presParOf" srcId="{B93B096E-85A7-4EC7-8708-E50DE44680C1}" destId="{7C6101FF-A1FE-42B6-9286-81912375E2B0}" srcOrd="0" destOrd="0" presId="urn:microsoft.com/office/officeart/2008/layout/PictureStrips"/>
    <dgm:cxn modelId="{7C1839DC-9B40-4F90-A86D-8730C0F5B03E}" type="presParOf" srcId="{B93B096E-85A7-4EC7-8708-E50DE44680C1}" destId="{D245B83D-04E0-4F06-8807-97C1DABA6969}" srcOrd="1" destOrd="0" presId="urn:microsoft.com/office/officeart/2008/layout/PictureStrips"/>
    <dgm:cxn modelId="{B5194CBC-DF2A-43F8-9023-4C05DCACFE3A}" type="presParOf" srcId="{FD0EA97C-D4C1-4FEB-BE2B-4F0CCD7E0285}" destId="{34D87B8A-38A8-4B7E-B6CF-B34E78E798BF}" srcOrd="5" destOrd="0" presId="urn:microsoft.com/office/officeart/2008/layout/PictureStrips"/>
    <dgm:cxn modelId="{017721E5-AAD0-463A-9009-DB1953247DD9}" type="presParOf" srcId="{FD0EA97C-D4C1-4FEB-BE2B-4F0CCD7E0285}" destId="{ADA49077-A8A9-466E-8A6D-1FA660602EC5}" srcOrd="6" destOrd="0" presId="urn:microsoft.com/office/officeart/2008/layout/PictureStrips"/>
    <dgm:cxn modelId="{3C0460AB-4B20-4B46-835E-E66A8A1CA28C}" type="presParOf" srcId="{ADA49077-A8A9-466E-8A6D-1FA660602EC5}" destId="{FD2AF118-3203-4A1A-B5AA-1B74D6EA03C6}" srcOrd="0" destOrd="0" presId="urn:microsoft.com/office/officeart/2008/layout/PictureStrips"/>
    <dgm:cxn modelId="{00CC8AA9-209C-4093-B15D-D9FF4AEE406E}" type="presParOf" srcId="{ADA49077-A8A9-466E-8A6D-1FA660602EC5}" destId="{26A5F611-B79C-4AF3-9F00-A2448598109F}" srcOrd="1" destOrd="0" presId="urn:microsoft.com/office/officeart/2008/layout/PictureStrips"/>
    <dgm:cxn modelId="{8F031DF1-005C-44DE-900B-0ACB9F64D74F}" type="presParOf" srcId="{FD0EA97C-D4C1-4FEB-BE2B-4F0CCD7E0285}" destId="{60589CF5-D844-498A-9D53-772E100AA90B}" srcOrd="7" destOrd="0" presId="urn:microsoft.com/office/officeart/2008/layout/PictureStrips"/>
    <dgm:cxn modelId="{1D2D1AFF-7798-41F0-BB31-0ECE9D043EFE}" type="presParOf" srcId="{FD0EA97C-D4C1-4FEB-BE2B-4F0CCD7E0285}" destId="{605F074F-3084-4AF8-B6E6-F8BC7BE4FD85}" srcOrd="8" destOrd="0" presId="urn:microsoft.com/office/officeart/2008/layout/PictureStrips"/>
    <dgm:cxn modelId="{0424398B-6834-4918-A1DD-56AD37206271}" type="presParOf" srcId="{605F074F-3084-4AF8-B6E6-F8BC7BE4FD85}" destId="{DCF1A62E-A64A-40D3-8476-174518D6EC4B}" srcOrd="0" destOrd="0" presId="urn:microsoft.com/office/officeart/2008/layout/PictureStrips"/>
    <dgm:cxn modelId="{F2CBCFC1-D75E-4A77-A528-4B5012E573EE}" type="presParOf" srcId="{605F074F-3084-4AF8-B6E6-F8BC7BE4FD85}" destId="{7D151028-604E-4C1F-AC78-C56A5D33587D}" srcOrd="1" destOrd="0" presId="urn:microsoft.com/office/officeart/2008/layout/PictureStrips"/>
    <dgm:cxn modelId="{10F64B2F-C0DB-4FB8-9361-65F9574A6390}" type="presParOf" srcId="{FD0EA97C-D4C1-4FEB-BE2B-4F0CCD7E0285}" destId="{220192DB-632A-4F23-8D82-8CB977FF45DB}" srcOrd="9" destOrd="0" presId="urn:microsoft.com/office/officeart/2008/layout/PictureStrips"/>
    <dgm:cxn modelId="{37C073B6-4EF1-4A6D-B9CC-D34781AC7A18}" type="presParOf" srcId="{FD0EA97C-D4C1-4FEB-BE2B-4F0CCD7E0285}" destId="{6310B4BC-F916-439F-BB82-A04183068F8D}" srcOrd="10" destOrd="0" presId="urn:microsoft.com/office/officeart/2008/layout/PictureStrips"/>
    <dgm:cxn modelId="{FFA63EB1-280A-4FAA-B42A-2DD8755602A3}" type="presParOf" srcId="{6310B4BC-F916-439F-BB82-A04183068F8D}" destId="{CEF1BC05-CA04-4429-9CD2-0631B464B184}" srcOrd="0" destOrd="0" presId="urn:microsoft.com/office/officeart/2008/layout/PictureStrips"/>
    <dgm:cxn modelId="{29181B84-113E-431E-BAC0-C599973A72EB}" type="presParOf" srcId="{6310B4BC-F916-439F-BB82-A04183068F8D}" destId="{A7A1C901-AE7A-4DD7-B1C5-A8913954DAB1}" srcOrd="1" destOrd="0" presId="urn:microsoft.com/office/officeart/2008/layout/PictureStrips"/>
    <dgm:cxn modelId="{C95ADBAA-1085-4E93-9DA1-F6E0DE52D838}" type="presParOf" srcId="{FD0EA97C-D4C1-4FEB-BE2B-4F0CCD7E0285}" destId="{1E4634AE-1CE3-46B0-BD2D-92FB34D8E441}" srcOrd="11" destOrd="0" presId="urn:microsoft.com/office/officeart/2008/layout/PictureStrips"/>
    <dgm:cxn modelId="{E4EE636A-61AD-46DC-AE68-CCBAD7DFC08B}" type="presParOf" srcId="{FD0EA97C-D4C1-4FEB-BE2B-4F0CCD7E0285}" destId="{E6795905-BE51-4AD9-A658-969B23362D62}" srcOrd="12" destOrd="0" presId="urn:microsoft.com/office/officeart/2008/layout/PictureStrips"/>
    <dgm:cxn modelId="{F5EF8BF2-FCE1-47C7-9CB6-704C2E370309}" type="presParOf" srcId="{E6795905-BE51-4AD9-A658-969B23362D62}" destId="{009A6780-8CE6-428E-8197-331FB165A04D}" srcOrd="0" destOrd="0" presId="urn:microsoft.com/office/officeart/2008/layout/PictureStrips"/>
    <dgm:cxn modelId="{1C4FF128-DB3B-47E3-BAD2-DD6419CF25E6}" type="presParOf" srcId="{E6795905-BE51-4AD9-A658-969B23362D62}" destId="{EA97B9D7-F381-45DB-A0BC-7CC8076E7441}" srcOrd="1" destOrd="0" presId="urn:microsoft.com/office/officeart/2008/layout/PictureStrips"/>
    <dgm:cxn modelId="{16292EFA-E0D7-4DF5-B062-E939B1ACFA47}" type="presParOf" srcId="{FD0EA97C-D4C1-4FEB-BE2B-4F0CCD7E0285}" destId="{68EBE108-CBAC-4C61-BB30-57EC409DCB2A}" srcOrd="13" destOrd="0" presId="urn:microsoft.com/office/officeart/2008/layout/PictureStrips"/>
    <dgm:cxn modelId="{5F810FA6-7C15-4B85-B661-811CD2CB8193}" type="presParOf" srcId="{FD0EA97C-D4C1-4FEB-BE2B-4F0CCD7E0285}" destId="{D21C185C-54E4-425F-8672-6B962E78DDBF}" srcOrd="14" destOrd="0" presId="urn:microsoft.com/office/officeart/2008/layout/PictureStrips"/>
    <dgm:cxn modelId="{56BDF697-DD44-4134-9967-421CBE992EFD}" type="presParOf" srcId="{D21C185C-54E4-425F-8672-6B962E78DDBF}" destId="{2EFA744F-3C4E-44F2-8B4A-BFC871C85A22}" srcOrd="0" destOrd="0" presId="urn:microsoft.com/office/officeart/2008/layout/PictureStrips"/>
    <dgm:cxn modelId="{4F321022-128A-4E39-A859-E9C3F0FE5E10}" type="presParOf" srcId="{D21C185C-54E4-425F-8672-6B962E78DDBF}" destId="{7011DC61-D231-4F0B-B260-43C52A06D8BF}" srcOrd="1" destOrd="0" presId="urn:microsoft.com/office/officeart/2008/layout/PictureStrips"/>
    <dgm:cxn modelId="{C8B3B49D-BC27-4064-A32B-E875AE1419F2}" type="presParOf" srcId="{FD0EA97C-D4C1-4FEB-BE2B-4F0CCD7E0285}" destId="{AA807015-4ABC-4836-8F0E-AB1D0ED2843D}" srcOrd="15" destOrd="0" presId="urn:microsoft.com/office/officeart/2008/layout/PictureStrips"/>
    <dgm:cxn modelId="{7E50C6AC-F7FA-4BAE-9980-74E4D61C0AD5}" type="presParOf" srcId="{FD0EA97C-D4C1-4FEB-BE2B-4F0CCD7E0285}" destId="{AE4BBD4B-F3A4-48B1-A927-62299291C5DD}" srcOrd="16" destOrd="0" presId="urn:microsoft.com/office/officeart/2008/layout/PictureStrips"/>
    <dgm:cxn modelId="{6E85BDCD-7061-41BC-B2AF-7A34D240A82E}" type="presParOf" srcId="{AE4BBD4B-F3A4-48B1-A927-62299291C5DD}" destId="{B7AC9234-F070-4917-9118-A4C2012FD4B1}" srcOrd="0" destOrd="0" presId="urn:microsoft.com/office/officeart/2008/layout/PictureStrips"/>
    <dgm:cxn modelId="{116FD40B-A682-4A10-A25D-A906905E7490}" type="presParOf" srcId="{AE4BBD4B-F3A4-48B1-A927-62299291C5DD}" destId="{D66BE26C-8C0B-4568-9504-9A4F2729C195}" srcOrd="1" destOrd="0" presId="urn:microsoft.com/office/officeart/2008/layout/PictureStrips"/>
    <dgm:cxn modelId="{21FDA4AC-1959-4630-AA8B-95BA28D2D88F}" type="presParOf" srcId="{FD0EA97C-D4C1-4FEB-BE2B-4F0CCD7E0285}" destId="{C0F86201-538F-4B9F-A5DC-B485A436FAE4}" srcOrd="17" destOrd="0" presId="urn:microsoft.com/office/officeart/2008/layout/PictureStrips"/>
    <dgm:cxn modelId="{34B9ED08-CF15-4CF6-BAB1-EAE1B0A69294}" type="presParOf" srcId="{FD0EA97C-D4C1-4FEB-BE2B-4F0CCD7E0285}" destId="{6EA9019A-A66C-40B3-B799-E5DE6B58E933}" srcOrd="18" destOrd="0" presId="urn:microsoft.com/office/officeart/2008/layout/PictureStrips"/>
    <dgm:cxn modelId="{0375E127-743D-44B8-8E81-1EF9117350EB}" type="presParOf" srcId="{6EA9019A-A66C-40B3-B799-E5DE6B58E933}" destId="{E8CE65B9-F598-4126-8254-A85ADBBBC8AB}" srcOrd="0" destOrd="0" presId="urn:microsoft.com/office/officeart/2008/layout/PictureStrips"/>
    <dgm:cxn modelId="{6921E1D3-873E-493D-9F31-00D1F5510567}" type="presParOf" srcId="{6EA9019A-A66C-40B3-B799-E5DE6B58E933}" destId="{CF320403-7A81-4E4D-B447-DDEC5DCE11A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23500D-11CE-4032-BE91-EED5C58875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DF2BC3-D00C-448F-83B8-01CC414D654D}">
      <dgm:prSet/>
      <dgm:spPr/>
      <dgm:t>
        <a:bodyPr/>
        <a:lstStyle/>
        <a:p>
          <a:pPr rtl="0"/>
          <a:endParaRPr lang="en-US" dirty="0"/>
        </a:p>
      </dgm:t>
    </dgm:pt>
    <dgm:pt modelId="{E2F31A68-DCE6-4F41-AAD1-2662AA15F3C6}" type="parTrans" cxnId="{C32094A4-28D2-4F71-A00C-FF989A860B3F}">
      <dgm:prSet/>
      <dgm:spPr/>
      <dgm:t>
        <a:bodyPr/>
        <a:lstStyle/>
        <a:p>
          <a:endParaRPr lang="en-US"/>
        </a:p>
      </dgm:t>
    </dgm:pt>
    <dgm:pt modelId="{0B24BEDD-383D-45FF-929F-0CB393445ACF}" type="sibTrans" cxnId="{C32094A4-28D2-4F71-A00C-FF989A860B3F}">
      <dgm:prSet/>
      <dgm:spPr/>
      <dgm:t>
        <a:bodyPr/>
        <a:lstStyle/>
        <a:p>
          <a:endParaRPr lang="en-US"/>
        </a:p>
      </dgm:t>
    </dgm:pt>
    <dgm:pt modelId="{73D5F4EB-CFD9-40CC-891E-6897E2C478B6}">
      <dgm:prSet/>
      <dgm:spPr/>
      <dgm:t>
        <a:bodyPr/>
        <a:lstStyle/>
        <a:p>
          <a:pPr rtl="0"/>
          <a:endParaRPr lang="en-US" dirty="0"/>
        </a:p>
      </dgm:t>
    </dgm:pt>
    <dgm:pt modelId="{518444EE-0A7B-4B37-ADCF-291E57C2B669}" type="parTrans" cxnId="{D3518298-1BD0-46C2-BE70-608CF7ACB504}">
      <dgm:prSet/>
      <dgm:spPr/>
      <dgm:t>
        <a:bodyPr/>
        <a:lstStyle/>
        <a:p>
          <a:endParaRPr lang="en-US"/>
        </a:p>
      </dgm:t>
    </dgm:pt>
    <dgm:pt modelId="{94CA3331-1958-4122-9421-F62A962C65C0}" type="sibTrans" cxnId="{D3518298-1BD0-46C2-BE70-608CF7ACB504}">
      <dgm:prSet/>
      <dgm:spPr/>
      <dgm:t>
        <a:bodyPr/>
        <a:lstStyle/>
        <a:p>
          <a:endParaRPr lang="en-US"/>
        </a:p>
      </dgm:t>
    </dgm:pt>
    <dgm:pt modelId="{B72AE4C6-9630-4390-8326-6E424D35E86B}">
      <dgm:prSet/>
      <dgm:spPr/>
      <dgm:t>
        <a:bodyPr/>
        <a:lstStyle/>
        <a:p>
          <a:pPr rtl="0"/>
          <a:endParaRPr lang="en-US" dirty="0"/>
        </a:p>
      </dgm:t>
    </dgm:pt>
    <dgm:pt modelId="{4F478215-2745-4670-93CD-A06C1A2510D2}" type="parTrans" cxnId="{AE2A0D09-BBAB-497A-AA86-EF2BD3A919B9}">
      <dgm:prSet/>
      <dgm:spPr/>
      <dgm:t>
        <a:bodyPr/>
        <a:lstStyle/>
        <a:p>
          <a:endParaRPr lang="en-US"/>
        </a:p>
      </dgm:t>
    </dgm:pt>
    <dgm:pt modelId="{A350634A-1639-4D1A-93E0-97A7C039E00A}" type="sibTrans" cxnId="{AE2A0D09-BBAB-497A-AA86-EF2BD3A919B9}">
      <dgm:prSet/>
      <dgm:spPr/>
      <dgm:t>
        <a:bodyPr/>
        <a:lstStyle/>
        <a:p>
          <a:endParaRPr lang="en-US"/>
        </a:p>
      </dgm:t>
    </dgm:pt>
    <dgm:pt modelId="{9BA5307F-CC5C-4469-BC90-B38613EF8ABC}">
      <dgm:prSet/>
      <dgm:spPr/>
      <dgm:t>
        <a:bodyPr/>
        <a:lstStyle/>
        <a:p>
          <a:pPr rtl="0"/>
          <a:endParaRPr lang="en-US" dirty="0"/>
        </a:p>
      </dgm:t>
    </dgm:pt>
    <dgm:pt modelId="{17E071E5-4DA0-445E-9DD8-8AB05D88B230}" type="parTrans" cxnId="{8A00088E-8302-4AC3-86EB-6DA12E381F0F}">
      <dgm:prSet/>
      <dgm:spPr/>
      <dgm:t>
        <a:bodyPr/>
        <a:lstStyle/>
        <a:p>
          <a:endParaRPr lang="en-US"/>
        </a:p>
      </dgm:t>
    </dgm:pt>
    <dgm:pt modelId="{B519AF63-20EB-47B1-9A13-070B5A35F924}" type="sibTrans" cxnId="{8A00088E-8302-4AC3-86EB-6DA12E381F0F}">
      <dgm:prSet/>
      <dgm:spPr/>
      <dgm:t>
        <a:bodyPr/>
        <a:lstStyle/>
        <a:p>
          <a:endParaRPr lang="en-US"/>
        </a:p>
      </dgm:t>
    </dgm:pt>
    <dgm:pt modelId="{6D396631-E44F-4244-B5F9-8A48350FCC35}">
      <dgm:prSet/>
      <dgm:spPr/>
      <dgm:t>
        <a:bodyPr/>
        <a:lstStyle/>
        <a:p>
          <a:pPr rtl="0"/>
          <a:endParaRPr lang="en-US" dirty="0"/>
        </a:p>
      </dgm:t>
    </dgm:pt>
    <dgm:pt modelId="{346C2E67-875B-471E-AD70-6619FE54652A}" type="parTrans" cxnId="{9872560D-1E05-4BFA-BB42-69B3FFB5C474}">
      <dgm:prSet/>
      <dgm:spPr/>
      <dgm:t>
        <a:bodyPr/>
        <a:lstStyle/>
        <a:p>
          <a:endParaRPr lang="en-US"/>
        </a:p>
      </dgm:t>
    </dgm:pt>
    <dgm:pt modelId="{99804AA7-2840-4F0D-A10F-65CA436AF646}" type="sibTrans" cxnId="{9872560D-1E05-4BFA-BB42-69B3FFB5C474}">
      <dgm:prSet/>
      <dgm:spPr/>
      <dgm:t>
        <a:bodyPr/>
        <a:lstStyle/>
        <a:p>
          <a:endParaRPr lang="en-US"/>
        </a:p>
      </dgm:t>
    </dgm:pt>
    <dgm:pt modelId="{DBFC7985-7E8C-46BB-867E-F77CBA87A189}">
      <dgm:prSet/>
      <dgm:spPr/>
      <dgm:t>
        <a:bodyPr/>
        <a:lstStyle/>
        <a:p>
          <a:pPr rtl="0"/>
          <a:endParaRPr lang="en-US" dirty="0"/>
        </a:p>
      </dgm:t>
    </dgm:pt>
    <dgm:pt modelId="{48C1DCC9-B4F7-465E-8FFF-2A41E392E3EF}" type="parTrans" cxnId="{95634229-06A1-469B-BC5B-7C56AB9A756F}">
      <dgm:prSet/>
      <dgm:spPr/>
      <dgm:t>
        <a:bodyPr/>
        <a:lstStyle/>
        <a:p>
          <a:endParaRPr lang="en-US"/>
        </a:p>
      </dgm:t>
    </dgm:pt>
    <dgm:pt modelId="{711DA94C-E6AC-4B2F-9F28-6558DB048828}" type="sibTrans" cxnId="{95634229-06A1-469B-BC5B-7C56AB9A756F}">
      <dgm:prSet/>
      <dgm:spPr/>
      <dgm:t>
        <a:bodyPr/>
        <a:lstStyle/>
        <a:p>
          <a:endParaRPr lang="en-US"/>
        </a:p>
      </dgm:t>
    </dgm:pt>
    <dgm:pt modelId="{67C6EAEC-DC6B-412A-9834-1FE173986A13}">
      <dgm:prSet/>
      <dgm:spPr/>
      <dgm:t>
        <a:bodyPr/>
        <a:lstStyle/>
        <a:p>
          <a:pPr rtl="0"/>
          <a:endParaRPr lang="en-US" dirty="0"/>
        </a:p>
      </dgm:t>
    </dgm:pt>
    <dgm:pt modelId="{BDBAEA8D-B440-413A-843B-B60E21E1F081}" type="parTrans" cxnId="{A77DF212-1BA8-4521-8AB0-1AE77D02212A}">
      <dgm:prSet/>
      <dgm:spPr/>
      <dgm:t>
        <a:bodyPr/>
        <a:lstStyle/>
        <a:p>
          <a:endParaRPr lang="en-US"/>
        </a:p>
      </dgm:t>
    </dgm:pt>
    <dgm:pt modelId="{2282CE6B-D2F6-4AF2-A5E0-B30F51995B24}" type="sibTrans" cxnId="{A77DF212-1BA8-4521-8AB0-1AE77D02212A}">
      <dgm:prSet/>
      <dgm:spPr/>
      <dgm:t>
        <a:bodyPr/>
        <a:lstStyle/>
        <a:p>
          <a:endParaRPr lang="en-US"/>
        </a:p>
      </dgm:t>
    </dgm:pt>
    <dgm:pt modelId="{8DB7CF4D-02F4-442B-87EB-F278E38BB6B1}" type="pres">
      <dgm:prSet presAssocID="{3E23500D-11CE-4032-BE91-EED5C588752A}" presName="linear" presStyleCnt="0">
        <dgm:presLayoutVars>
          <dgm:animLvl val="lvl"/>
          <dgm:resizeHandles val="exact"/>
        </dgm:presLayoutVars>
      </dgm:prSet>
      <dgm:spPr/>
    </dgm:pt>
    <dgm:pt modelId="{E24A318C-4046-42A5-8560-57F9A8831E17}" type="pres">
      <dgm:prSet presAssocID="{C6DF2BC3-D00C-448F-83B8-01CC414D654D}" presName="parentText" presStyleLbl="node1" presStyleIdx="0" presStyleCnt="3" custScaleY="72083" custLinFactNeighborY="-6953">
        <dgm:presLayoutVars>
          <dgm:chMax val="0"/>
          <dgm:bulletEnabled val="1"/>
        </dgm:presLayoutVars>
      </dgm:prSet>
      <dgm:spPr/>
    </dgm:pt>
    <dgm:pt modelId="{C42EA96D-2A1A-40CC-8467-C3E464892748}" type="pres">
      <dgm:prSet presAssocID="{C6DF2BC3-D00C-448F-83B8-01CC414D654D}" presName="childText" presStyleLbl="revTx" presStyleIdx="0" presStyleCnt="3">
        <dgm:presLayoutVars>
          <dgm:bulletEnabled val="1"/>
        </dgm:presLayoutVars>
      </dgm:prSet>
      <dgm:spPr/>
    </dgm:pt>
    <dgm:pt modelId="{22ECD117-F1FA-436E-9D05-98457983A0B9}" type="pres">
      <dgm:prSet presAssocID="{B72AE4C6-9630-4390-8326-6E424D35E86B}" presName="parentText" presStyleLbl="node1" presStyleIdx="1" presStyleCnt="3" custScaleY="72083" custLinFactNeighborY="-6953">
        <dgm:presLayoutVars>
          <dgm:chMax val="0"/>
          <dgm:bulletEnabled val="1"/>
        </dgm:presLayoutVars>
      </dgm:prSet>
      <dgm:spPr/>
    </dgm:pt>
    <dgm:pt modelId="{CBFB6042-E846-4B29-AD2F-591F63CA6C6F}" type="pres">
      <dgm:prSet presAssocID="{B72AE4C6-9630-4390-8326-6E424D35E86B}" presName="childText" presStyleLbl="revTx" presStyleIdx="1" presStyleCnt="3">
        <dgm:presLayoutVars>
          <dgm:bulletEnabled val="1"/>
        </dgm:presLayoutVars>
      </dgm:prSet>
      <dgm:spPr/>
    </dgm:pt>
    <dgm:pt modelId="{AA647AA0-3615-4886-8D02-A7BB58CEC688}" type="pres">
      <dgm:prSet presAssocID="{6D396631-E44F-4244-B5F9-8A48350FCC35}" presName="parentText" presStyleLbl="node1" presStyleIdx="2" presStyleCnt="3" custScaleY="72083" custLinFactNeighborY="-56210">
        <dgm:presLayoutVars>
          <dgm:chMax val="0"/>
          <dgm:bulletEnabled val="1"/>
        </dgm:presLayoutVars>
      </dgm:prSet>
      <dgm:spPr/>
    </dgm:pt>
    <dgm:pt modelId="{698DE216-E26A-4309-9E58-1FDC5B08F3C8}" type="pres">
      <dgm:prSet presAssocID="{6D396631-E44F-4244-B5F9-8A48350FCC35}" presName="childText" presStyleLbl="revTx" presStyleIdx="2" presStyleCnt="3" custLinFactNeighborY="-50">
        <dgm:presLayoutVars>
          <dgm:bulletEnabled val="1"/>
        </dgm:presLayoutVars>
      </dgm:prSet>
      <dgm:spPr/>
    </dgm:pt>
  </dgm:ptLst>
  <dgm:cxnLst>
    <dgm:cxn modelId="{65139508-76C3-40B3-9255-40CAE777A9D2}" type="presOf" srcId="{B72AE4C6-9630-4390-8326-6E424D35E86B}" destId="{22ECD117-F1FA-436E-9D05-98457983A0B9}" srcOrd="0" destOrd="0" presId="urn:microsoft.com/office/officeart/2005/8/layout/vList2"/>
    <dgm:cxn modelId="{AE2A0D09-BBAB-497A-AA86-EF2BD3A919B9}" srcId="{3E23500D-11CE-4032-BE91-EED5C588752A}" destId="{B72AE4C6-9630-4390-8326-6E424D35E86B}" srcOrd="1" destOrd="0" parTransId="{4F478215-2745-4670-93CD-A06C1A2510D2}" sibTransId="{A350634A-1639-4D1A-93E0-97A7C039E00A}"/>
    <dgm:cxn modelId="{9872560D-1E05-4BFA-BB42-69B3FFB5C474}" srcId="{3E23500D-11CE-4032-BE91-EED5C588752A}" destId="{6D396631-E44F-4244-B5F9-8A48350FCC35}" srcOrd="2" destOrd="0" parTransId="{346C2E67-875B-471E-AD70-6619FE54652A}" sibTransId="{99804AA7-2840-4F0D-A10F-65CA436AF646}"/>
    <dgm:cxn modelId="{A77DF212-1BA8-4521-8AB0-1AE77D02212A}" srcId="{B72AE4C6-9630-4390-8326-6E424D35E86B}" destId="{67C6EAEC-DC6B-412A-9834-1FE173986A13}" srcOrd="0" destOrd="0" parTransId="{BDBAEA8D-B440-413A-843B-B60E21E1F081}" sibTransId="{2282CE6B-D2F6-4AF2-A5E0-B30F51995B24}"/>
    <dgm:cxn modelId="{95634229-06A1-469B-BC5B-7C56AB9A756F}" srcId="{6D396631-E44F-4244-B5F9-8A48350FCC35}" destId="{DBFC7985-7E8C-46BB-867E-F77CBA87A189}" srcOrd="0" destOrd="0" parTransId="{48C1DCC9-B4F7-465E-8FFF-2A41E392E3EF}" sibTransId="{711DA94C-E6AC-4B2F-9F28-6558DB048828}"/>
    <dgm:cxn modelId="{CB119361-8503-45DA-A382-6BE6D6F41315}" type="presOf" srcId="{6D396631-E44F-4244-B5F9-8A48350FCC35}" destId="{AA647AA0-3615-4886-8D02-A7BB58CEC688}" srcOrd="0" destOrd="0" presId="urn:microsoft.com/office/officeart/2005/8/layout/vList2"/>
    <dgm:cxn modelId="{0DDBD171-E516-48CB-8ACA-7B4CCA3E2597}" type="presOf" srcId="{3E23500D-11CE-4032-BE91-EED5C588752A}" destId="{8DB7CF4D-02F4-442B-87EB-F278E38BB6B1}" srcOrd="0" destOrd="0" presId="urn:microsoft.com/office/officeart/2005/8/layout/vList2"/>
    <dgm:cxn modelId="{CBDEFB82-E609-474D-9E2D-079E1326518B}" type="presOf" srcId="{DBFC7985-7E8C-46BB-867E-F77CBA87A189}" destId="{698DE216-E26A-4309-9E58-1FDC5B08F3C8}" srcOrd="0" destOrd="0" presId="urn:microsoft.com/office/officeart/2005/8/layout/vList2"/>
    <dgm:cxn modelId="{DE018D8D-0619-436B-AFF5-AF7FDAC43BCC}" type="presOf" srcId="{67C6EAEC-DC6B-412A-9834-1FE173986A13}" destId="{CBFB6042-E846-4B29-AD2F-591F63CA6C6F}" srcOrd="0" destOrd="0" presId="urn:microsoft.com/office/officeart/2005/8/layout/vList2"/>
    <dgm:cxn modelId="{8A00088E-8302-4AC3-86EB-6DA12E381F0F}" srcId="{B72AE4C6-9630-4390-8326-6E424D35E86B}" destId="{9BA5307F-CC5C-4469-BC90-B38613EF8ABC}" srcOrd="1" destOrd="0" parTransId="{17E071E5-4DA0-445E-9DD8-8AB05D88B230}" sibTransId="{B519AF63-20EB-47B1-9A13-070B5A35F924}"/>
    <dgm:cxn modelId="{D3518298-1BD0-46C2-BE70-608CF7ACB504}" srcId="{C6DF2BC3-D00C-448F-83B8-01CC414D654D}" destId="{73D5F4EB-CFD9-40CC-891E-6897E2C478B6}" srcOrd="0" destOrd="0" parTransId="{518444EE-0A7B-4B37-ADCF-291E57C2B669}" sibTransId="{94CA3331-1958-4122-9421-F62A962C65C0}"/>
    <dgm:cxn modelId="{C32094A4-28D2-4F71-A00C-FF989A860B3F}" srcId="{3E23500D-11CE-4032-BE91-EED5C588752A}" destId="{C6DF2BC3-D00C-448F-83B8-01CC414D654D}" srcOrd="0" destOrd="0" parTransId="{E2F31A68-DCE6-4F41-AAD1-2662AA15F3C6}" sibTransId="{0B24BEDD-383D-45FF-929F-0CB393445ACF}"/>
    <dgm:cxn modelId="{A9874FAC-06F9-4A61-AF4D-5CD5D256D666}" type="presOf" srcId="{C6DF2BC3-D00C-448F-83B8-01CC414D654D}" destId="{E24A318C-4046-42A5-8560-57F9A8831E17}" srcOrd="0" destOrd="0" presId="urn:microsoft.com/office/officeart/2005/8/layout/vList2"/>
    <dgm:cxn modelId="{A4B02ED7-B4BE-46F0-BCC4-264227E96F26}" type="presOf" srcId="{9BA5307F-CC5C-4469-BC90-B38613EF8ABC}" destId="{CBFB6042-E846-4B29-AD2F-591F63CA6C6F}" srcOrd="0" destOrd="1" presId="urn:microsoft.com/office/officeart/2005/8/layout/vList2"/>
    <dgm:cxn modelId="{1E0B57EF-27C4-436A-B77D-08B6AA3D95A1}" type="presOf" srcId="{73D5F4EB-CFD9-40CC-891E-6897E2C478B6}" destId="{C42EA96D-2A1A-40CC-8467-C3E464892748}" srcOrd="0" destOrd="0" presId="urn:microsoft.com/office/officeart/2005/8/layout/vList2"/>
    <dgm:cxn modelId="{1E88DFE7-43A1-473E-8254-0C78BEB6BC53}" type="presParOf" srcId="{8DB7CF4D-02F4-442B-87EB-F278E38BB6B1}" destId="{E24A318C-4046-42A5-8560-57F9A8831E17}" srcOrd="0" destOrd="0" presId="urn:microsoft.com/office/officeart/2005/8/layout/vList2"/>
    <dgm:cxn modelId="{76E27985-D969-469D-8AF6-CF1C04544366}" type="presParOf" srcId="{8DB7CF4D-02F4-442B-87EB-F278E38BB6B1}" destId="{C42EA96D-2A1A-40CC-8467-C3E464892748}" srcOrd="1" destOrd="0" presId="urn:microsoft.com/office/officeart/2005/8/layout/vList2"/>
    <dgm:cxn modelId="{C9E85FFA-7E69-4610-9381-2BA6CD8214D1}" type="presParOf" srcId="{8DB7CF4D-02F4-442B-87EB-F278E38BB6B1}" destId="{22ECD117-F1FA-436E-9D05-98457983A0B9}" srcOrd="2" destOrd="0" presId="urn:microsoft.com/office/officeart/2005/8/layout/vList2"/>
    <dgm:cxn modelId="{8697CC70-B7ED-44BC-AFFF-B2F547C39233}" type="presParOf" srcId="{8DB7CF4D-02F4-442B-87EB-F278E38BB6B1}" destId="{CBFB6042-E846-4B29-AD2F-591F63CA6C6F}" srcOrd="3" destOrd="0" presId="urn:microsoft.com/office/officeart/2005/8/layout/vList2"/>
    <dgm:cxn modelId="{C7D43483-CF33-4E08-BA62-EB238D9C7562}" type="presParOf" srcId="{8DB7CF4D-02F4-442B-87EB-F278E38BB6B1}" destId="{AA647AA0-3615-4886-8D02-A7BB58CEC688}" srcOrd="4" destOrd="0" presId="urn:microsoft.com/office/officeart/2005/8/layout/vList2"/>
    <dgm:cxn modelId="{755A3943-F42E-4CEC-ACBA-CC81366E0793}" type="presParOf" srcId="{8DB7CF4D-02F4-442B-87EB-F278E38BB6B1}" destId="{698DE216-E26A-4309-9E58-1FDC5B08F3C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B357D-9E5B-4A63-8A0F-3BD542D66F22}">
      <dsp:nvSpPr>
        <dsp:cNvPr id="0" name=""/>
        <dsp:cNvSpPr/>
      </dsp:nvSpPr>
      <dsp:spPr>
        <a:xfrm rot="10800000">
          <a:off x="738759" y="1710"/>
          <a:ext cx="2103942" cy="835277"/>
        </a:xfrm>
        <a:prstGeom prst="homePlate">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34"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947578" y="1710"/>
        <a:ext cx="1895123" cy="835277"/>
      </dsp:txXfrm>
    </dsp:sp>
    <dsp:sp modelId="{053BFDCB-B42A-485F-8F6B-DC1711ACEE80}">
      <dsp:nvSpPr>
        <dsp:cNvPr id="0" name=""/>
        <dsp:cNvSpPr/>
      </dsp:nvSpPr>
      <dsp:spPr>
        <a:xfrm>
          <a:off x="321121" y="1710"/>
          <a:ext cx="835277" cy="835277"/>
        </a:xfrm>
        <a:prstGeom prst="ellipse">
          <a:avLst/>
        </a:prstGeom>
        <a:solidFill>
          <a:srgbClr val="5482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074C5-E714-4020-A13C-59BA8DAD4C68}">
      <dsp:nvSpPr>
        <dsp:cNvPr id="0" name=""/>
        <dsp:cNvSpPr/>
      </dsp:nvSpPr>
      <dsp:spPr>
        <a:xfrm rot="10800000">
          <a:off x="738759" y="1086324"/>
          <a:ext cx="2103942" cy="835277"/>
        </a:xfrm>
        <a:prstGeom prst="homePlate">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34" tIns="60960" rIns="113792" bIns="60960" numCol="1" spcCol="1270" anchor="ctr" anchorCtr="0">
          <a:noAutofit/>
        </a:bodyPr>
        <a:lstStyle/>
        <a:p>
          <a:pPr marL="0" lvl="0" indent="0" algn="ctr" defTabSz="711200" rtl="0">
            <a:lnSpc>
              <a:spcPct val="90000"/>
            </a:lnSpc>
            <a:spcBef>
              <a:spcPct val="0"/>
            </a:spcBef>
            <a:spcAft>
              <a:spcPct val="35000"/>
            </a:spcAft>
            <a:buNone/>
          </a:pPr>
          <a:endParaRPr lang="en-US" sz="1600" kern="1200" dirty="0"/>
        </a:p>
      </dsp:txBody>
      <dsp:txXfrm rot="10800000">
        <a:off x="947578" y="1086324"/>
        <a:ext cx="1895123" cy="835277"/>
      </dsp:txXfrm>
    </dsp:sp>
    <dsp:sp modelId="{8A66BE45-DAF8-46C7-8B47-F02EC67862C6}">
      <dsp:nvSpPr>
        <dsp:cNvPr id="0" name=""/>
        <dsp:cNvSpPr/>
      </dsp:nvSpPr>
      <dsp:spPr>
        <a:xfrm>
          <a:off x="321121" y="1086324"/>
          <a:ext cx="835277" cy="835277"/>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23A9A-0F44-40AD-B9A9-8DF0FDAEE8B9}">
      <dsp:nvSpPr>
        <dsp:cNvPr id="0" name=""/>
        <dsp:cNvSpPr/>
      </dsp:nvSpPr>
      <dsp:spPr>
        <a:xfrm rot="10800000">
          <a:off x="738759" y="2170938"/>
          <a:ext cx="2103942" cy="83527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34"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947578" y="2170938"/>
        <a:ext cx="1895123" cy="835277"/>
      </dsp:txXfrm>
    </dsp:sp>
    <dsp:sp modelId="{7AE12A0C-631F-4F05-8EDD-A1E2663A14BF}">
      <dsp:nvSpPr>
        <dsp:cNvPr id="0" name=""/>
        <dsp:cNvSpPr/>
      </dsp:nvSpPr>
      <dsp:spPr>
        <a:xfrm>
          <a:off x="321121" y="2170938"/>
          <a:ext cx="835277" cy="835277"/>
        </a:xfrm>
        <a:prstGeom prst="ellipse">
          <a:avLst/>
        </a:prstGeom>
        <a:solidFill>
          <a:srgbClr val="182C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F29FB-108E-43FB-B626-ACDD3742F22F}">
      <dsp:nvSpPr>
        <dsp:cNvPr id="0" name=""/>
        <dsp:cNvSpPr/>
      </dsp:nvSpPr>
      <dsp:spPr>
        <a:xfrm rot="10800000">
          <a:off x="738759" y="3255552"/>
          <a:ext cx="2103942" cy="83527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34" tIns="30480" rIns="56896" bIns="30480" numCol="1" spcCol="1270" anchor="ctr" anchorCtr="0">
          <a:noAutofit/>
        </a:bodyPr>
        <a:lstStyle/>
        <a:p>
          <a:pPr marL="0" lvl="0" indent="0" algn="ctr" defTabSz="355600" rtl="0">
            <a:lnSpc>
              <a:spcPct val="90000"/>
            </a:lnSpc>
            <a:spcBef>
              <a:spcPct val="0"/>
            </a:spcBef>
            <a:spcAft>
              <a:spcPct val="35000"/>
            </a:spcAft>
            <a:buNone/>
          </a:pPr>
          <a:endParaRPr lang="en-US" sz="800" kern="1200" dirty="0"/>
        </a:p>
      </dsp:txBody>
      <dsp:txXfrm rot="10800000">
        <a:off x="947578" y="3255552"/>
        <a:ext cx="1895123" cy="835277"/>
      </dsp:txXfrm>
    </dsp:sp>
    <dsp:sp modelId="{4FC00B5F-956B-4DC2-899E-FE7BB768456B}">
      <dsp:nvSpPr>
        <dsp:cNvPr id="0" name=""/>
        <dsp:cNvSpPr/>
      </dsp:nvSpPr>
      <dsp:spPr>
        <a:xfrm>
          <a:off x="321121" y="3255552"/>
          <a:ext cx="835277" cy="835277"/>
        </a:xfrm>
        <a:prstGeom prst="ellipse">
          <a:avLst/>
        </a:prstGeom>
        <a:solidFill>
          <a:srgbClr val="5482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F76DC-310C-49EC-B790-B592F9555999}">
      <dsp:nvSpPr>
        <dsp:cNvPr id="0" name=""/>
        <dsp:cNvSpPr/>
      </dsp:nvSpPr>
      <dsp:spPr>
        <a:xfrm rot="10800000">
          <a:off x="738039" y="268"/>
          <a:ext cx="2658174" cy="68164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88"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b="0" kern="1200" dirty="0"/>
        </a:p>
      </dsp:txBody>
      <dsp:txXfrm rot="10800000">
        <a:off x="908451" y="268"/>
        <a:ext cx="2487762" cy="681648"/>
      </dsp:txXfrm>
    </dsp:sp>
    <dsp:sp modelId="{728A06BE-0D87-4A04-908A-9C59EC870E23}">
      <dsp:nvSpPr>
        <dsp:cNvPr id="0" name=""/>
        <dsp:cNvSpPr/>
      </dsp:nvSpPr>
      <dsp:spPr>
        <a:xfrm>
          <a:off x="448076" y="268"/>
          <a:ext cx="681648" cy="681648"/>
        </a:xfrm>
        <a:prstGeom prst="ellipse">
          <a:avLst/>
        </a:prstGeom>
        <a:solidFill>
          <a:srgbClr val="78A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0C164B-B6CC-4C1F-816C-731128247031}">
      <dsp:nvSpPr>
        <dsp:cNvPr id="0" name=""/>
        <dsp:cNvSpPr/>
      </dsp:nvSpPr>
      <dsp:spPr>
        <a:xfrm rot="10800000">
          <a:off x="738039" y="885393"/>
          <a:ext cx="2658174" cy="68164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88"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b="0" kern="1200" dirty="0"/>
        </a:p>
      </dsp:txBody>
      <dsp:txXfrm rot="10800000">
        <a:off x="908451" y="885393"/>
        <a:ext cx="2487762" cy="681648"/>
      </dsp:txXfrm>
    </dsp:sp>
    <dsp:sp modelId="{D956EF0C-60D5-4729-B46C-0D40CEE1BF93}">
      <dsp:nvSpPr>
        <dsp:cNvPr id="0" name=""/>
        <dsp:cNvSpPr/>
      </dsp:nvSpPr>
      <dsp:spPr>
        <a:xfrm>
          <a:off x="448076" y="885393"/>
          <a:ext cx="681648" cy="681648"/>
        </a:xfrm>
        <a:prstGeom prst="ellipse">
          <a:avLst/>
        </a:prstGeom>
        <a:solidFill>
          <a:srgbClr val="0F36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3F25A-923C-4AE8-8A86-DEA68186AB27}">
      <dsp:nvSpPr>
        <dsp:cNvPr id="0" name=""/>
        <dsp:cNvSpPr/>
      </dsp:nvSpPr>
      <dsp:spPr>
        <a:xfrm rot="10800000">
          <a:off x="738039" y="1770518"/>
          <a:ext cx="2658174" cy="68164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88"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b="0" kern="1200" dirty="0"/>
        </a:p>
      </dsp:txBody>
      <dsp:txXfrm rot="10800000">
        <a:off x="908451" y="1770518"/>
        <a:ext cx="2487762" cy="681648"/>
      </dsp:txXfrm>
    </dsp:sp>
    <dsp:sp modelId="{2D7DDDFD-E7F6-4EB2-8E4C-003C17F62E0E}">
      <dsp:nvSpPr>
        <dsp:cNvPr id="0" name=""/>
        <dsp:cNvSpPr/>
      </dsp:nvSpPr>
      <dsp:spPr>
        <a:xfrm>
          <a:off x="448076" y="1770518"/>
          <a:ext cx="681648" cy="681648"/>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9DFBA-5B2E-434F-8A0D-32A6E30C8031}">
      <dsp:nvSpPr>
        <dsp:cNvPr id="0" name=""/>
        <dsp:cNvSpPr/>
      </dsp:nvSpPr>
      <dsp:spPr>
        <a:xfrm rot="10800000">
          <a:off x="738039" y="2655643"/>
          <a:ext cx="2658174" cy="68164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88"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b="0" kern="1200" dirty="0"/>
        </a:p>
      </dsp:txBody>
      <dsp:txXfrm rot="10800000">
        <a:off x="908451" y="2655643"/>
        <a:ext cx="2487762" cy="681648"/>
      </dsp:txXfrm>
    </dsp:sp>
    <dsp:sp modelId="{356E6AC1-03F9-4B84-A5F2-88BA36F6922E}">
      <dsp:nvSpPr>
        <dsp:cNvPr id="0" name=""/>
        <dsp:cNvSpPr/>
      </dsp:nvSpPr>
      <dsp:spPr>
        <a:xfrm>
          <a:off x="448076" y="2655643"/>
          <a:ext cx="681648" cy="681648"/>
        </a:xfrm>
        <a:prstGeom prst="ellipse">
          <a:avLst/>
        </a:prstGeom>
        <a:solidFill>
          <a:srgbClr val="78A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BF3C3-39A0-476B-8D53-06C86864BFA6}">
      <dsp:nvSpPr>
        <dsp:cNvPr id="0" name=""/>
        <dsp:cNvSpPr/>
      </dsp:nvSpPr>
      <dsp:spPr>
        <a:xfrm rot="10800000">
          <a:off x="831279" y="3032"/>
          <a:ext cx="2624861" cy="68051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90" tIns="121920" rIns="227584" bIns="121920" numCol="1" spcCol="1270" anchor="ctr" anchorCtr="0">
          <a:noAutofit/>
        </a:bodyPr>
        <a:lstStyle/>
        <a:p>
          <a:pPr marL="0" lvl="0" indent="0" algn="ctr" defTabSz="1422400" rtl="0">
            <a:lnSpc>
              <a:spcPct val="90000"/>
            </a:lnSpc>
            <a:spcBef>
              <a:spcPct val="0"/>
            </a:spcBef>
            <a:spcAft>
              <a:spcPct val="35000"/>
            </a:spcAft>
            <a:buNone/>
          </a:pPr>
          <a:endParaRPr lang="en-US" sz="3200" b="0" kern="1200" dirty="0"/>
        </a:p>
      </dsp:txBody>
      <dsp:txXfrm rot="10800000">
        <a:off x="1001408" y="3032"/>
        <a:ext cx="2454732" cy="680518"/>
      </dsp:txXfrm>
    </dsp:sp>
    <dsp:sp modelId="{FEEE89DB-1EE6-4DAE-82E2-B10B054C7939}">
      <dsp:nvSpPr>
        <dsp:cNvPr id="0" name=""/>
        <dsp:cNvSpPr/>
      </dsp:nvSpPr>
      <dsp:spPr>
        <a:xfrm>
          <a:off x="491019" y="3032"/>
          <a:ext cx="680518" cy="680518"/>
        </a:xfrm>
        <a:prstGeom prst="ellipse">
          <a:avLst/>
        </a:prstGeom>
        <a:solidFill>
          <a:srgbClr val="0F36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6D257-5C19-4C88-ADBD-623554DBA806}">
      <dsp:nvSpPr>
        <dsp:cNvPr id="0" name=""/>
        <dsp:cNvSpPr/>
      </dsp:nvSpPr>
      <dsp:spPr>
        <a:xfrm rot="10800000">
          <a:off x="831279" y="886691"/>
          <a:ext cx="2624861" cy="68051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90" tIns="121920" rIns="227584" bIns="121920" numCol="1" spcCol="1270" anchor="ctr" anchorCtr="0">
          <a:noAutofit/>
        </a:bodyPr>
        <a:lstStyle/>
        <a:p>
          <a:pPr marL="0" lvl="0" indent="0" algn="ctr" defTabSz="1422400" rtl="0">
            <a:lnSpc>
              <a:spcPct val="90000"/>
            </a:lnSpc>
            <a:spcBef>
              <a:spcPct val="0"/>
            </a:spcBef>
            <a:spcAft>
              <a:spcPct val="35000"/>
            </a:spcAft>
            <a:buNone/>
          </a:pPr>
          <a:endParaRPr lang="en-US" sz="3200" b="0" kern="1200" dirty="0"/>
        </a:p>
      </dsp:txBody>
      <dsp:txXfrm rot="10800000">
        <a:off x="1001408" y="886691"/>
        <a:ext cx="2454732" cy="680518"/>
      </dsp:txXfrm>
    </dsp:sp>
    <dsp:sp modelId="{2F5564B8-C267-4E4F-AAFA-CA5B9910DFCA}">
      <dsp:nvSpPr>
        <dsp:cNvPr id="0" name=""/>
        <dsp:cNvSpPr/>
      </dsp:nvSpPr>
      <dsp:spPr>
        <a:xfrm>
          <a:off x="491019" y="886691"/>
          <a:ext cx="680518" cy="680518"/>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C76B9B-57E4-4111-86D9-22742B5F3B52}">
      <dsp:nvSpPr>
        <dsp:cNvPr id="0" name=""/>
        <dsp:cNvSpPr/>
      </dsp:nvSpPr>
      <dsp:spPr>
        <a:xfrm rot="10800000">
          <a:off x="831279" y="1770349"/>
          <a:ext cx="2624861" cy="68051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90" tIns="121920" rIns="227584" bIns="121920" numCol="1" spcCol="1270" anchor="ctr" anchorCtr="0">
          <a:noAutofit/>
        </a:bodyPr>
        <a:lstStyle/>
        <a:p>
          <a:pPr marL="0" lvl="0" indent="0" algn="ctr" defTabSz="1422400" rtl="0">
            <a:lnSpc>
              <a:spcPct val="90000"/>
            </a:lnSpc>
            <a:spcBef>
              <a:spcPct val="0"/>
            </a:spcBef>
            <a:spcAft>
              <a:spcPct val="35000"/>
            </a:spcAft>
            <a:buNone/>
          </a:pPr>
          <a:endParaRPr lang="en-US" sz="3200" kern="1200" dirty="0"/>
        </a:p>
      </dsp:txBody>
      <dsp:txXfrm rot="10800000">
        <a:off x="1001408" y="1770349"/>
        <a:ext cx="2454732" cy="680518"/>
      </dsp:txXfrm>
    </dsp:sp>
    <dsp:sp modelId="{D23B23C0-52BB-424E-87F7-232E41B95766}">
      <dsp:nvSpPr>
        <dsp:cNvPr id="0" name=""/>
        <dsp:cNvSpPr/>
      </dsp:nvSpPr>
      <dsp:spPr>
        <a:xfrm>
          <a:off x="491019" y="1770349"/>
          <a:ext cx="680518" cy="680518"/>
        </a:xfrm>
        <a:prstGeom prst="ellipse">
          <a:avLst/>
        </a:prstGeom>
        <a:solidFill>
          <a:srgbClr val="78A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EB562D-D817-410C-A740-D5621DB68102}">
      <dsp:nvSpPr>
        <dsp:cNvPr id="0" name=""/>
        <dsp:cNvSpPr/>
      </dsp:nvSpPr>
      <dsp:spPr>
        <a:xfrm rot="10800000">
          <a:off x="831279" y="2654008"/>
          <a:ext cx="2624861" cy="68051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90" tIns="121920" rIns="227584" bIns="121920" numCol="1" spcCol="1270" anchor="ctr" anchorCtr="0">
          <a:noAutofit/>
        </a:bodyPr>
        <a:lstStyle/>
        <a:p>
          <a:pPr marL="0" lvl="0" indent="0" algn="ctr" defTabSz="1422400" rtl="0">
            <a:lnSpc>
              <a:spcPct val="90000"/>
            </a:lnSpc>
            <a:spcBef>
              <a:spcPct val="0"/>
            </a:spcBef>
            <a:spcAft>
              <a:spcPct val="35000"/>
            </a:spcAft>
            <a:buNone/>
          </a:pPr>
          <a:endParaRPr lang="en-US" sz="3200" kern="1200" dirty="0"/>
        </a:p>
      </dsp:txBody>
      <dsp:txXfrm rot="10800000">
        <a:off x="1001408" y="2654008"/>
        <a:ext cx="2454732" cy="680518"/>
      </dsp:txXfrm>
    </dsp:sp>
    <dsp:sp modelId="{B49D0982-FBE8-4AD6-9597-211E4768C79B}">
      <dsp:nvSpPr>
        <dsp:cNvPr id="0" name=""/>
        <dsp:cNvSpPr/>
      </dsp:nvSpPr>
      <dsp:spPr>
        <a:xfrm>
          <a:off x="491019" y="2654008"/>
          <a:ext cx="680518" cy="680518"/>
        </a:xfrm>
        <a:prstGeom prst="ellipse">
          <a:avLst/>
        </a:prstGeom>
        <a:solidFill>
          <a:srgbClr val="0F36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74DCD-1129-4B93-863E-133446EF00F2}">
      <dsp:nvSpPr>
        <dsp:cNvPr id="0" name=""/>
        <dsp:cNvSpPr/>
      </dsp:nvSpPr>
      <dsp:spPr>
        <a:xfrm rot="10800000">
          <a:off x="720213" y="13"/>
          <a:ext cx="1938417" cy="9278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61"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952178" y="13"/>
        <a:ext cx="1706452" cy="927862"/>
      </dsp:txXfrm>
    </dsp:sp>
    <dsp:sp modelId="{EC7CFAA3-1B9F-416C-89E0-1EA61959A2FA}">
      <dsp:nvSpPr>
        <dsp:cNvPr id="0" name=""/>
        <dsp:cNvSpPr/>
      </dsp:nvSpPr>
      <dsp:spPr>
        <a:xfrm>
          <a:off x="256282" y="13"/>
          <a:ext cx="927862" cy="927862"/>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ECE24-2CD7-4C23-BA61-B127B07FEFAB}">
      <dsp:nvSpPr>
        <dsp:cNvPr id="0" name=""/>
        <dsp:cNvSpPr/>
      </dsp:nvSpPr>
      <dsp:spPr>
        <a:xfrm rot="10800000">
          <a:off x="720213" y="1204848"/>
          <a:ext cx="1938417" cy="9278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61"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952178" y="1204848"/>
        <a:ext cx="1706452" cy="927862"/>
      </dsp:txXfrm>
    </dsp:sp>
    <dsp:sp modelId="{F1A2D16C-F5CE-40E4-8322-777025687DF5}">
      <dsp:nvSpPr>
        <dsp:cNvPr id="0" name=""/>
        <dsp:cNvSpPr/>
      </dsp:nvSpPr>
      <dsp:spPr>
        <a:xfrm>
          <a:off x="256282" y="1204848"/>
          <a:ext cx="927862" cy="927862"/>
        </a:xfrm>
        <a:prstGeom prst="ellipse">
          <a:avLst/>
        </a:prstGeom>
        <a:solidFill>
          <a:srgbClr val="78A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A9D194-13B0-4BBD-9BFD-25D981839FDE}">
      <dsp:nvSpPr>
        <dsp:cNvPr id="0" name=""/>
        <dsp:cNvSpPr/>
      </dsp:nvSpPr>
      <dsp:spPr>
        <a:xfrm rot="10800000">
          <a:off x="720213" y="2409684"/>
          <a:ext cx="1938417" cy="9278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61"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952178" y="2409684"/>
        <a:ext cx="1706452" cy="927862"/>
      </dsp:txXfrm>
    </dsp:sp>
    <dsp:sp modelId="{8B00F627-5978-4A44-98A3-D182A7DB3DFC}">
      <dsp:nvSpPr>
        <dsp:cNvPr id="0" name=""/>
        <dsp:cNvSpPr/>
      </dsp:nvSpPr>
      <dsp:spPr>
        <a:xfrm>
          <a:off x="256282" y="2409684"/>
          <a:ext cx="927862" cy="927862"/>
        </a:xfrm>
        <a:prstGeom prst="ellipse">
          <a:avLst/>
        </a:prstGeom>
        <a:solidFill>
          <a:srgbClr val="0F36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47719-71FC-4AB6-86DD-3CF4304D2D6D}">
      <dsp:nvSpPr>
        <dsp:cNvPr id="0" name=""/>
        <dsp:cNvSpPr/>
      </dsp:nvSpPr>
      <dsp:spPr>
        <a:xfrm>
          <a:off x="0" y="4310862"/>
          <a:ext cx="10469880" cy="404196"/>
        </a:xfrm>
        <a:prstGeom prst="rect">
          <a:avLst/>
        </a:prstGeom>
        <a:solidFill>
          <a:srgbClr val="9FAF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a:off x="0" y="4310862"/>
        <a:ext cx="10469880" cy="404196"/>
      </dsp:txXfrm>
    </dsp:sp>
    <dsp:sp modelId="{7967B529-FD2F-42C6-AC95-6D44F96980EE}">
      <dsp:nvSpPr>
        <dsp:cNvPr id="0" name=""/>
        <dsp:cNvSpPr/>
      </dsp:nvSpPr>
      <dsp:spPr>
        <a:xfrm rot="10800000">
          <a:off x="0" y="3695270"/>
          <a:ext cx="10469880" cy="621654"/>
        </a:xfrm>
        <a:prstGeom prst="upArrowCallout">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rot="10800000">
        <a:off x="0" y="3695270"/>
        <a:ext cx="10469880" cy="403932"/>
      </dsp:txXfrm>
    </dsp:sp>
    <dsp:sp modelId="{AC0D5799-7FEE-463C-AA4F-6617F42254AD}">
      <dsp:nvSpPr>
        <dsp:cNvPr id="0" name=""/>
        <dsp:cNvSpPr/>
      </dsp:nvSpPr>
      <dsp:spPr>
        <a:xfrm rot="10800000">
          <a:off x="0" y="3079679"/>
          <a:ext cx="10469880" cy="621654"/>
        </a:xfrm>
        <a:prstGeom prst="upArrowCallout">
          <a:avLst/>
        </a:prstGeom>
        <a:solidFill>
          <a:srgbClr val="FEE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rot="10800000">
        <a:off x="0" y="3079679"/>
        <a:ext cx="10469880" cy="403932"/>
      </dsp:txXfrm>
    </dsp:sp>
    <dsp:sp modelId="{0D14F388-BE24-4D9A-9084-1E3DC3E5D9A6}">
      <dsp:nvSpPr>
        <dsp:cNvPr id="0" name=""/>
        <dsp:cNvSpPr/>
      </dsp:nvSpPr>
      <dsp:spPr>
        <a:xfrm rot="10800000">
          <a:off x="0" y="2464087"/>
          <a:ext cx="10469880" cy="621654"/>
        </a:xfrm>
        <a:prstGeom prst="upArrowCallout">
          <a:avLst/>
        </a:prstGeom>
        <a:solidFill>
          <a:srgbClr val="9FAF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rot="10800000">
        <a:off x="0" y="2464087"/>
        <a:ext cx="10469880" cy="403932"/>
      </dsp:txXfrm>
    </dsp:sp>
    <dsp:sp modelId="{06E42F4F-4CBB-45B3-9590-77AA021F1D4D}">
      <dsp:nvSpPr>
        <dsp:cNvPr id="0" name=""/>
        <dsp:cNvSpPr/>
      </dsp:nvSpPr>
      <dsp:spPr>
        <a:xfrm rot="10800000">
          <a:off x="0" y="1848495"/>
          <a:ext cx="10469880" cy="621654"/>
        </a:xfrm>
        <a:prstGeom prst="upArrowCallout">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rot="10800000">
        <a:off x="0" y="1848495"/>
        <a:ext cx="10469880" cy="403932"/>
      </dsp:txXfrm>
    </dsp:sp>
    <dsp:sp modelId="{F4DC64E4-6114-48A5-A717-2B0862D720D0}">
      <dsp:nvSpPr>
        <dsp:cNvPr id="0" name=""/>
        <dsp:cNvSpPr/>
      </dsp:nvSpPr>
      <dsp:spPr>
        <a:xfrm rot="10800000">
          <a:off x="0" y="1232904"/>
          <a:ext cx="10469880" cy="621654"/>
        </a:xfrm>
        <a:prstGeom prst="upArrowCallout">
          <a:avLst/>
        </a:prstGeom>
        <a:solidFill>
          <a:srgbClr val="FEE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rot="10800000">
        <a:off x="0" y="1232904"/>
        <a:ext cx="10469880" cy="403932"/>
      </dsp:txXfrm>
    </dsp:sp>
    <dsp:sp modelId="{595AFAAD-D5D7-4DF2-9187-E86DE7E947D6}">
      <dsp:nvSpPr>
        <dsp:cNvPr id="0" name=""/>
        <dsp:cNvSpPr/>
      </dsp:nvSpPr>
      <dsp:spPr>
        <a:xfrm rot="10800000">
          <a:off x="0" y="617312"/>
          <a:ext cx="10469880" cy="621654"/>
        </a:xfrm>
        <a:prstGeom prst="upArrowCallout">
          <a:avLst/>
        </a:prstGeom>
        <a:solidFill>
          <a:srgbClr val="9FAF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rot="10800000">
        <a:off x="0" y="617312"/>
        <a:ext cx="10469880" cy="403932"/>
      </dsp:txXfrm>
    </dsp:sp>
    <dsp:sp modelId="{CB683394-F904-42C6-B276-CCCE58E15CFE}">
      <dsp:nvSpPr>
        <dsp:cNvPr id="0" name=""/>
        <dsp:cNvSpPr/>
      </dsp:nvSpPr>
      <dsp:spPr>
        <a:xfrm rot="10800000">
          <a:off x="0" y="347"/>
          <a:ext cx="10469880" cy="621654"/>
        </a:xfrm>
        <a:prstGeom prst="upArrowCallout">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rot="10800000">
        <a:off x="0" y="347"/>
        <a:ext cx="10469880" cy="4039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4EDC-1B5D-49E1-9F07-105C619F53C9}">
      <dsp:nvSpPr>
        <dsp:cNvPr id="0" name=""/>
        <dsp:cNvSpPr/>
      </dsp:nvSpPr>
      <dsp:spPr>
        <a:xfrm>
          <a:off x="0" y="0"/>
          <a:ext cx="11638546" cy="5760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endParaRPr lang="en-US" sz="3400" kern="1200" dirty="0"/>
        </a:p>
      </dsp:txBody>
      <dsp:txXfrm>
        <a:off x="28119" y="28119"/>
        <a:ext cx="11582308" cy="519789"/>
      </dsp:txXfrm>
    </dsp:sp>
    <dsp:sp modelId="{A564B689-DADF-49BE-A54D-BE232218D3D6}">
      <dsp:nvSpPr>
        <dsp:cNvPr id="0" name=""/>
        <dsp:cNvSpPr/>
      </dsp:nvSpPr>
      <dsp:spPr>
        <a:xfrm>
          <a:off x="0" y="605149"/>
          <a:ext cx="11638546" cy="423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524"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a:p>
          <a:pPr marL="114300" lvl="1" indent="-114300" algn="l" defTabSz="533400" rtl="0">
            <a:lnSpc>
              <a:spcPct val="90000"/>
            </a:lnSpc>
            <a:spcBef>
              <a:spcPct val="0"/>
            </a:spcBef>
            <a:spcAft>
              <a:spcPct val="20000"/>
            </a:spcAft>
            <a:buChar char="•"/>
          </a:pPr>
          <a:endParaRPr lang="en-US" sz="1200" kern="1200" dirty="0"/>
        </a:p>
      </dsp:txBody>
      <dsp:txXfrm>
        <a:off x="0" y="605149"/>
        <a:ext cx="11638546" cy="4238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02461-595F-49A1-8E9E-12ADD5B1C480}">
      <dsp:nvSpPr>
        <dsp:cNvPr id="0" name=""/>
        <dsp:cNvSpPr/>
      </dsp:nvSpPr>
      <dsp:spPr>
        <a:xfrm rot="10800000">
          <a:off x="694694" y="2124"/>
          <a:ext cx="2102929" cy="6600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58" tIns="64770" rIns="120904"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 </a:t>
          </a:r>
        </a:p>
      </dsp:txBody>
      <dsp:txXfrm rot="10800000">
        <a:off x="859703" y="2124"/>
        <a:ext cx="1937920" cy="660037"/>
      </dsp:txXfrm>
    </dsp:sp>
    <dsp:sp modelId="{23852CD7-3243-4814-B903-B467D33A6EB9}">
      <dsp:nvSpPr>
        <dsp:cNvPr id="0" name=""/>
        <dsp:cNvSpPr/>
      </dsp:nvSpPr>
      <dsp:spPr>
        <a:xfrm>
          <a:off x="364675" y="2124"/>
          <a:ext cx="660037" cy="660037"/>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CEF955-9114-4CE6-871B-3F49301B0FE1}">
      <dsp:nvSpPr>
        <dsp:cNvPr id="0" name=""/>
        <dsp:cNvSpPr/>
      </dsp:nvSpPr>
      <dsp:spPr>
        <a:xfrm rot="10800000">
          <a:off x="694694" y="859187"/>
          <a:ext cx="2102929" cy="6600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58"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 </a:t>
          </a:r>
          <a:endParaRPr lang="en-US" sz="2200" kern="1200" dirty="0"/>
        </a:p>
      </dsp:txBody>
      <dsp:txXfrm rot="10800000">
        <a:off x="859703" y="859187"/>
        <a:ext cx="1937920" cy="660037"/>
      </dsp:txXfrm>
    </dsp:sp>
    <dsp:sp modelId="{C33ADA06-EDEC-4BD7-9929-BBDCBD71A6A4}">
      <dsp:nvSpPr>
        <dsp:cNvPr id="0" name=""/>
        <dsp:cNvSpPr/>
      </dsp:nvSpPr>
      <dsp:spPr>
        <a:xfrm>
          <a:off x="364675" y="859187"/>
          <a:ext cx="660037" cy="660037"/>
        </a:xfrm>
        <a:prstGeom prst="ellipse">
          <a:avLst/>
        </a:prstGeom>
        <a:solidFill>
          <a:srgbClr val="182C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FDE233-BB95-4E91-BC78-C962E4EFE2ED}">
      <dsp:nvSpPr>
        <dsp:cNvPr id="0" name=""/>
        <dsp:cNvSpPr/>
      </dsp:nvSpPr>
      <dsp:spPr>
        <a:xfrm rot="10800000">
          <a:off x="694694" y="1716251"/>
          <a:ext cx="2102929" cy="6600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58" tIns="83820" rIns="156464" bIns="83820" numCol="1" spcCol="1270" anchor="ctr" anchorCtr="0">
          <a:noAutofit/>
        </a:bodyPr>
        <a:lstStyle/>
        <a:p>
          <a:pPr marL="0" lvl="0" indent="0" algn="ctr" defTabSz="977900" rtl="0">
            <a:lnSpc>
              <a:spcPct val="90000"/>
            </a:lnSpc>
            <a:spcBef>
              <a:spcPct val="0"/>
            </a:spcBef>
            <a:spcAft>
              <a:spcPct val="35000"/>
            </a:spcAft>
            <a:buNone/>
          </a:pPr>
          <a:endParaRPr lang="en-US" sz="2200" kern="1200" dirty="0"/>
        </a:p>
      </dsp:txBody>
      <dsp:txXfrm rot="10800000">
        <a:off x="859703" y="1716251"/>
        <a:ext cx="1937920" cy="660037"/>
      </dsp:txXfrm>
    </dsp:sp>
    <dsp:sp modelId="{A125E62D-E517-4F12-B98D-7166B1EA7553}">
      <dsp:nvSpPr>
        <dsp:cNvPr id="0" name=""/>
        <dsp:cNvSpPr/>
      </dsp:nvSpPr>
      <dsp:spPr>
        <a:xfrm>
          <a:off x="364675" y="1716251"/>
          <a:ext cx="660037" cy="660037"/>
        </a:xfrm>
        <a:prstGeom prst="ellipse">
          <a:avLst/>
        </a:prstGeom>
        <a:solidFill>
          <a:srgbClr val="5482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A7DA74-FED6-4B30-B9E3-F8287C00B196}">
      <dsp:nvSpPr>
        <dsp:cNvPr id="0" name=""/>
        <dsp:cNvSpPr/>
      </dsp:nvSpPr>
      <dsp:spPr>
        <a:xfrm rot="10800000">
          <a:off x="694694" y="2573314"/>
          <a:ext cx="2102929" cy="6600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58"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859703" y="2573314"/>
        <a:ext cx="1937920" cy="660037"/>
      </dsp:txXfrm>
    </dsp:sp>
    <dsp:sp modelId="{FD57B8AC-F1A3-4F99-9E9C-970ADC03E45F}">
      <dsp:nvSpPr>
        <dsp:cNvPr id="0" name=""/>
        <dsp:cNvSpPr/>
      </dsp:nvSpPr>
      <dsp:spPr>
        <a:xfrm>
          <a:off x="364675" y="2573314"/>
          <a:ext cx="660037" cy="660037"/>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63BE4-8F39-4458-881E-E290411E4C78}">
      <dsp:nvSpPr>
        <dsp:cNvPr id="0" name=""/>
        <dsp:cNvSpPr/>
      </dsp:nvSpPr>
      <dsp:spPr>
        <a:xfrm rot="10800000">
          <a:off x="694694" y="3430378"/>
          <a:ext cx="2102929" cy="6600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058"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859703" y="3430378"/>
        <a:ext cx="1937920" cy="660037"/>
      </dsp:txXfrm>
    </dsp:sp>
    <dsp:sp modelId="{ADFA5B91-E5C1-44DB-93BB-F54B3597CF4C}">
      <dsp:nvSpPr>
        <dsp:cNvPr id="0" name=""/>
        <dsp:cNvSpPr/>
      </dsp:nvSpPr>
      <dsp:spPr>
        <a:xfrm>
          <a:off x="364675" y="3430378"/>
          <a:ext cx="660037" cy="660037"/>
        </a:xfrm>
        <a:prstGeom prst="ellipse">
          <a:avLst/>
        </a:prstGeom>
        <a:solidFill>
          <a:srgbClr val="0F36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B4654-B2F2-43A2-B7DF-EE8BC0F545AF}">
      <dsp:nvSpPr>
        <dsp:cNvPr id="0" name=""/>
        <dsp:cNvSpPr/>
      </dsp:nvSpPr>
      <dsp:spPr>
        <a:xfrm rot="10800000">
          <a:off x="679716" y="3087"/>
          <a:ext cx="2043135" cy="66036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04"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844808" y="3087"/>
        <a:ext cx="1878043" cy="660367"/>
      </dsp:txXfrm>
    </dsp:sp>
    <dsp:sp modelId="{FFB199B1-E9F7-4478-AC58-FFFC97740EEC}">
      <dsp:nvSpPr>
        <dsp:cNvPr id="0" name=""/>
        <dsp:cNvSpPr/>
      </dsp:nvSpPr>
      <dsp:spPr>
        <a:xfrm>
          <a:off x="349532" y="3087"/>
          <a:ext cx="660367" cy="660367"/>
        </a:xfrm>
        <a:prstGeom prst="ellipse">
          <a:avLst/>
        </a:prstGeom>
        <a:solidFill>
          <a:srgbClr val="5482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74973-2BAD-4E12-A9EB-DD1E8EA34C35}">
      <dsp:nvSpPr>
        <dsp:cNvPr id="0" name=""/>
        <dsp:cNvSpPr/>
      </dsp:nvSpPr>
      <dsp:spPr>
        <a:xfrm rot="10800000">
          <a:off x="679716" y="860580"/>
          <a:ext cx="2043135" cy="66036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04"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844808" y="860580"/>
        <a:ext cx="1878043" cy="660367"/>
      </dsp:txXfrm>
    </dsp:sp>
    <dsp:sp modelId="{2E8BCFC6-E726-4A60-8091-2C96156E91F1}">
      <dsp:nvSpPr>
        <dsp:cNvPr id="0" name=""/>
        <dsp:cNvSpPr/>
      </dsp:nvSpPr>
      <dsp:spPr>
        <a:xfrm>
          <a:off x="349532" y="860580"/>
          <a:ext cx="660367" cy="660367"/>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C5947A-95C8-463F-A27B-D69EC51F1200}">
      <dsp:nvSpPr>
        <dsp:cNvPr id="0" name=""/>
        <dsp:cNvSpPr/>
      </dsp:nvSpPr>
      <dsp:spPr>
        <a:xfrm rot="10800000">
          <a:off x="679716" y="1718072"/>
          <a:ext cx="2043135" cy="66036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04" tIns="53340" rIns="99568" bIns="53340" numCol="1" spcCol="1270" anchor="ctr" anchorCtr="0">
          <a:noAutofit/>
        </a:bodyPr>
        <a:lstStyle/>
        <a:p>
          <a:pPr marL="0" lvl="0" indent="0" algn="ctr" defTabSz="622300" rtl="0">
            <a:lnSpc>
              <a:spcPct val="90000"/>
            </a:lnSpc>
            <a:spcBef>
              <a:spcPct val="0"/>
            </a:spcBef>
            <a:spcAft>
              <a:spcPct val="35000"/>
            </a:spcAft>
            <a:buNone/>
          </a:pPr>
          <a:endParaRPr lang="en-US" sz="1400" b="1" kern="1200" dirty="0"/>
        </a:p>
      </dsp:txBody>
      <dsp:txXfrm rot="10800000">
        <a:off x="844808" y="1718072"/>
        <a:ext cx="1878043" cy="660367"/>
      </dsp:txXfrm>
    </dsp:sp>
    <dsp:sp modelId="{DC98B7B5-D661-44AA-85B3-3925C78F21D0}">
      <dsp:nvSpPr>
        <dsp:cNvPr id="0" name=""/>
        <dsp:cNvSpPr/>
      </dsp:nvSpPr>
      <dsp:spPr>
        <a:xfrm>
          <a:off x="349532" y="1718072"/>
          <a:ext cx="660367" cy="660367"/>
        </a:xfrm>
        <a:prstGeom prst="ellipse">
          <a:avLst/>
        </a:prstGeom>
        <a:solidFill>
          <a:srgbClr val="0F36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78E71-5E69-40A0-A474-B3987FE12C7B}">
      <dsp:nvSpPr>
        <dsp:cNvPr id="0" name=""/>
        <dsp:cNvSpPr/>
      </dsp:nvSpPr>
      <dsp:spPr>
        <a:xfrm rot="10800000">
          <a:off x="679716" y="2575564"/>
          <a:ext cx="2043135" cy="66036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04" tIns="45720" rIns="85344" bIns="45720" numCol="1" spcCol="1270" anchor="ctr" anchorCtr="0">
          <a:noAutofit/>
        </a:bodyPr>
        <a:lstStyle/>
        <a:p>
          <a:pPr marL="0" lvl="0" indent="0" algn="ctr" defTabSz="533400" rtl="0">
            <a:lnSpc>
              <a:spcPct val="90000"/>
            </a:lnSpc>
            <a:spcBef>
              <a:spcPct val="0"/>
            </a:spcBef>
            <a:spcAft>
              <a:spcPct val="35000"/>
            </a:spcAft>
            <a:buNone/>
          </a:pPr>
          <a:endParaRPr lang="en-US" sz="1200" kern="1200" dirty="0"/>
        </a:p>
      </dsp:txBody>
      <dsp:txXfrm rot="10800000">
        <a:off x="844808" y="2575564"/>
        <a:ext cx="1878043" cy="660367"/>
      </dsp:txXfrm>
    </dsp:sp>
    <dsp:sp modelId="{F44E7CCB-F101-4956-8A91-415C2A4F76DF}">
      <dsp:nvSpPr>
        <dsp:cNvPr id="0" name=""/>
        <dsp:cNvSpPr/>
      </dsp:nvSpPr>
      <dsp:spPr>
        <a:xfrm>
          <a:off x="349532" y="2575564"/>
          <a:ext cx="660367" cy="660367"/>
        </a:xfrm>
        <a:prstGeom prst="ellipse">
          <a:avLst/>
        </a:prstGeom>
        <a:solidFill>
          <a:srgbClr val="5482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51F91-243B-46AA-A910-89BB92B66913}">
      <dsp:nvSpPr>
        <dsp:cNvPr id="0" name=""/>
        <dsp:cNvSpPr/>
      </dsp:nvSpPr>
      <dsp:spPr>
        <a:xfrm rot="10800000">
          <a:off x="679716" y="3433056"/>
          <a:ext cx="2043135" cy="66036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04"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rot="10800000">
        <a:off x="844808" y="3433056"/>
        <a:ext cx="1878043" cy="660367"/>
      </dsp:txXfrm>
    </dsp:sp>
    <dsp:sp modelId="{48932EA3-31D3-4518-BF71-74A89CF8D1DE}">
      <dsp:nvSpPr>
        <dsp:cNvPr id="0" name=""/>
        <dsp:cNvSpPr/>
      </dsp:nvSpPr>
      <dsp:spPr>
        <a:xfrm>
          <a:off x="349532" y="3433056"/>
          <a:ext cx="660367" cy="660367"/>
        </a:xfrm>
        <a:prstGeom prst="ellipse">
          <a:avLst/>
        </a:prstGeom>
        <a:solidFill>
          <a:srgbClr val="FDB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54799-E43D-4C90-AB5E-8D5A17444BBB}">
      <dsp:nvSpPr>
        <dsp:cNvPr id="0" name=""/>
        <dsp:cNvSpPr/>
      </dsp:nvSpPr>
      <dsp:spPr>
        <a:xfrm>
          <a:off x="651" y="753857"/>
          <a:ext cx="2541296" cy="1524777"/>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endParaRPr lang="en-US" sz="25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dsp:txBody>
      <dsp:txXfrm>
        <a:off x="651" y="753857"/>
        <a:ext cx="2541296" cy="1524777"/>
      </dsp:txXfrm>
    </dsp:sp>
    <dsp:sp modelId="{39BE3F3D-D5E7-4F22-96BB-ED572BF3AE0F}">
      <dsp:nvSpPr>
        <dsp:cNvPr id="0" name=""/>
        <dsp:cNvSpPr/>
      </dsp:nvSpPr>
      <dsp:spPr>
        <a:xfrm>
          <a:off x="2796077" y="753857"/>
          <a:ext cx="2541296" cy="1524777"/>
        </a:xfrm>
        <a:prstGeom prst="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endParaRPr lang="en-US" sz="25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dsp:txBody>
      <dsp:txXfrm>
        <a:off x="2796077" y="753857"/>
        <a:ext cx="2541296" cy="1524777"/>
      </dsp:txXfrm>
    </dsp:sp>
    <dsp:sp modelId="{58C4F97E-54C5-492B-9E8F-9682B7D56E96}">
      <dsp:nvSpPr>
        <dsp:cNvPr id="0" name=""/>
        <dsp:cNvSpPr/>
      </dsp:nvSpPr>
      <dsp:spPr>
        <a:xfrm>
          <a:off x="651" y="2532764"/>
          <a:ext cx="2541296" cy="1524777"/>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endParaRPr lang="en-US" sz="25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dsp:txBody>
      <dsp:txXfrm>
        <a:off x="651" y="2532764"/>
        <a:ext cx="2541296" cy="1524777"/>
      </dsp:txXfrm>
    </dsp:sp>
    <dsp:sp modelId="{E4F9919B-0D3D-42A4-9241-A6CFDEEE4309}">
      <dsp:nvSpPr>
        <dsp:cNvPr id="0" name=""/>
        <dsp:cNvSpPr/>
      </dsp:nvSpPr>
      <dsp:spPr>
        <a:xfrm>
          <a:off x="2796077" y="2532764"/>
          <a:ext cx="2541296" cy="1524777"/>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endParaRPr lang="en-US" sz="25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dsp:txBody>
      <dsp:txXfrm>
        <a:off x="2796077" y="2532764"/>
        <a:ext cx="2541296" cy="1524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1C6E9-846B-4655-9FD9-FB96ECDA64BD}">
      <dsp:nvSpPr>
        <dsp:cNvPr id="0" name=""/>
        <dsp:cNvSpPr/>
      </dsp:nvSpPr>
      <dsp:spPr>
        <a:xfrm rot="10800000">
          <a:off x="1419297" y="1098"/>
          <a:ext cx="4704489" cy="937326"/>
        </a:xfrm>
        <a:prstGeom prst="homePlate">
          <a:avLst/>
        </a:prstGeom>
        <a:solidFill>
          <a:srgbClr val="78A24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335"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53628" y="1098"/>
        <a:ext cx="4470158" cy="937326"/>
      </dsp:txXfrm>
    </dsp:sp>
    <dsp:sp modelId="{73281381-3A28-469C-9E11-DC1297A97ADD}">
      <dsp:nvSpPr>
        <dsp:cNvPr id="0" name=""/>
        <dsp:cNvSpPr/>
      </dsp:nvSpPr>
      <dsp:spPr>
        <a:xfrm>
          <a:off x="950633" y="1098"/>
          <a:ext cx="937326" cy="937326"/>
        </a:xfrm>
        <a:prstGeom prst="ellipse">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FAB42-F896-48E8-9AAE-133826DA63CA}">
      <dsp:nvSpPr>
        <dsp:cNvPr id="0" name=""/>
        <dsp:cNvSpPr/>
      </dsp:nvSpPr>
      <dsp:spPr>
        <a:xfrm rot="10800000">
          <a:off x="1419297" y="1218223"/>
          <a:ext cx="4704489" cy="937326"/>
        </a:xfrm>
        <a:prstGeom prst="homePlate">
          <a:avLst/>
        </a:prstGeom>
        <a:solidFill>
          <a:srgbClr val="0F3655">
            <a:alpha val="40000"/>
          </a:srgbClr>
        </a:solid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335"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53628" y="1218223"/>
        <a:ext cx="4470158" cy="937326"/>
      </dsp:txXfrm>
    </dsp:sp>
    <dsp:sp modelId="{3CDD0C80-5504-44DE-848C-5FDE1A3E0A11}">
      <dsp:nvSpPr>
        <dsp:cNvPr id="0" name=""/>
        <dsp:cNvSpPr/>
      </dsp:nvSpPr>
      <dsp:spPr>
        <a:xfrm>
          <a:off x="950633" y="1218223"/>
          <a:ext cx="937326" cy="937326"/>
        </a:xfrm>
        <a:prstGeom prst="ellipse">
          <a:avLst/>
        </a:prstGeom>
        <a:solidFill>
          <a:srgbClr val="9FAF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419CC-866D-48D7-80F3-FCB14B8E60BD}">
      <dsp:nvSpPr>
        <dsp:cNvPr id="0" name=""/>
        <dsp:cNvSpPr/>
      </dsp:nvSpPr>
      <dsp:spPr>
        <a:xfrm rot="10800000">
          <a:off x="1419297" y="2435348"/>
          <a:ext cx="4704489" cy="937326"/>
        </a:xfrm>
        <a:prstGeom prst="homePlate">
          <a:avLst/>
        </a:prstGeom>
        <a:solidFill>
          <a:srgbClr val="FDB813">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335"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53628" y="2435348"/>
        <a:ext cx="4470158" cy="937326"/>
      </dsp:txXfrm>
    </dsp:sp>
    <dsp:sp modelId="{A811CDF8-EDEB-426F-A85E-CC4991104A00}">
      <dsp:nvSpPr>
        <dsp:cNvPr id="0" name=""/>
        <dsp:cNvSpPr/>
      </dsp:nvSpPr>
      <dsp:spPr>
        <a:xfrm>
          <a:off x="950633" y="2435348"/>
          <a:ext cx="937326" cy="937326"/>
        </a:xfrm>
        <a:prstGeom prst="ellipse">
          <a:avLst/>
        </a:prstGeom>
        <a:solidFill>
          <a:srgbClr val="FEE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510D8E-0707-414D-A3C3-CC57A61FF160}">
      <dsp:nvSpPr>
        <dsp:cNvPr id="0" name=""/>
        <dsp:cNvSpPr/>
      </dsp:nvSpPr>
      <dsp:spPr>
        <a:xfrm rot="10800000">
          <a:off x="1419297" y="3652474"/>
          <a:ext cx="4704489" cy="937326"/>
        </a:xfrm>
        <a:prstGeom prst="homePlate">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335"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53628" y="3652474"/>
        <a:ext cx="4470158" cy="937326"/>
      </dsp:txXfrm>
    </dsp:sp>
    <dsp:sp modelId="{4F6D39F4-1B7B-4FC2-A2D9-7177223504B2}">
      <dsp:nvSpPr>
        <dsp:cNvPr id="0" name=""/>
        <dsp:cNvSpPr/>
      </dsp:nvSpPr>
      <dsp:spPr>
        <a:xfrm>
          <a:off x="950633" y="3652474"/>
          <a:ext cx="937326" cy="937326"/>
        </a:xfrm>
        <a:prstGeom prst="ellipse">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1C6E9-846B-4655-9FD9-FB96ECDA64BD}">
      <dsp:nvSpPr>
        <dsp:cNvPr id="0" name=""/>
        <dsp:cNvSpPr/>
      </dsp:nvSpPr>
      <dsp:spPr>
        <a:xfrm rot="10800000">
          <a:off x="1389945" y="1013"/>
          <a:ext cx="4585702" cy="939602"/>
        </a:xfrm>
        <a:prstGeom prst="homePlate">
          <a:avLst/>
        </a:prstGeom>
        <a:solidFill>
          <a:srgbClr val="78A24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339"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24845" y="1013"/>
        <a:ext cx="4350802" cy="939602"/>
      </dsp:txXfrm>
    </dsp:sp>
    <dsp:sp modelId="{73281381-3A28-469C-9E11-DC1297A97ADD}">
      <dsp:nvSpPr>
        <dsp:cNvPr id="0" name=""/>
        <dsp:cNvSpPr/>
      </dsp:nvSpPr>
      <dsp:spPr>
        <a:xfrm>
          <a:off x="920144" y="1013"/>
          <a:ext cx="939602" cy="939602"/>
        </a:xfrm>
        <a:prstGeom prst="ellipse">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FAB42-F896-48E8-9AAE-133826DA63CA}">
      <dsp:nvSpPr>
        <dsp:cNvPr id="0" name=""/>
        <dsp:cNvSpPr/>
      </dsp:nvSpPr>
      <dsp:spPr>
        <a:xfrm rot="10800000">
          <a:off x="1389945" y="1221094"/>
          <a:ext cx="4585702" cy="939602"/>
        </a:xfrm>
        <a:prstGeom prst="homePlate">
          <a:avLst/>
        </a:prstGeom>
        <a:solidFill>
          <a:srgbClr val="0F3655">
            <a:alpha val="40000"/>
          </a:srgbClr>
        </a:solid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339"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24845" y="1221094"/>
        <a:ext cx="4350802" cy="939602"/>
      </dsp:txXfrm>
    </dsp:sp>
    <dsp:sp modelId="{3CDD0C80-5504-44DE-848C-5FDE1A3E0A11}">
      <dsp:nvSpPr>
        <dsp:cNvPr id="0" name=""/>
        <dsp:cNvSpPr/>
      </dsp:nvSpPr>
      <dsp:spPr>
        <a:xfrm>
          <a:off x="920144" y="1221094"/>
          <a:ext cx="939602" cy="939602"/>
        </a:xfrm>
        <a:prstGeom prst="ellipse">
          <a:avLst/>
        </a:prstGeom>
        <a:solidFill>
          <a:srgbClr val="9FAF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419CC-866D-48D7-80F3-FCB14B8E60BD}">
      <dsp:nvSpPr>
        <dsp:cNvPr id="0" name=""/>
        <dsp:cNvSpPr/>
      </dsp:nvSpPr>
      <dsp:spPr>
        <a:xfrm rot="10800000">
          <a:off x="1389945" y="2441175"/>
          <a:ext cx="4585702" cy="939602"/>
        </a:xfrm>
        <a:prstGeom prst="homePlate">
          <a:avLst/>
        </a:prstGeom>
        <a:solidFill>
          <a:srgbClr val="FDB813">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339"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24845" y="2441175"/>
        <a:ext cx="4350802" cy="939602"/>
      </dsp:txXfrm>
    </dsp:sp>
    <dsp:sp modelId="{A811CDF8-EDEB-426F-A85E-CC4991104A00}">
      <dsp:nvSpPr>
        <dsp:cNvPr id="0" name=""/>
        <dsp:cNvSpPr/>
      </dsp:nvSpPr>
      <dsp:spPr>
        <a:xfrm>
          <a:off x="920144" y="2441175"/>
          <a:ext cx="939602" cy="939602"/>
        </a:xfrm>
        <a:prstGeom prst="ellipse">
          <a:avLst/>
        </a:prstGeom>
        <a:solidFill>
          <a:srgbClr val="FEE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510D8E-0707-414D-A3C3-CC57A61FF160}">
      <dsp:nvSpPr>
        <dsp:cNvPr id="0" name=""/>
        <dsp:cNvSpPr/>
      </dsp:nvSpPr>
      <dsp:spPr>
        <a:xfrm rot="10800000">
          <a:off x="1389945" y="3661255"/>
          <a:ext cx="4585702" cy="939602"/>
        </a:xfrm>
        <a:prstGeom prst="homePlate">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339" tIns="171450" rIns="320040" bIns="171450" numCol="1" spcCol="1270" anchor="ctr" anchorCtr="0">
          <a:noAutofit/>
        </a:bodyPr>
        <a:lstStyle/>
        <a:p>
          <a:pPr marL="0" lvl="0" indent="0" algn="ctr" defTabSz="2000250" rtl="0">
            <a:lnSpc>
              <a:spcPct val="90000"/>
            </a:lnSpc>
            <a:spcBef>
              <a:spcPct val="0"/>
            </a:spcBef>
            <a:spcAft>
              <a:spcPct val="35000"/>
            </a:spcAft>
            <a:buNone/>
          </a:pPr>
          <a:endParaRPr lang="en-US" sz="4500" kern="1200" dirty="0">
            <a:solidFill>
              <a:schemeClr val="tx1"/>
            </a:solidFill>
          </a:endParaRPr>
        </a:p>
      </dsp:txBody>
      <dsp:txXfrm rot="10800000">
        <a:off x="1624845" y="3661255"/>
        <a:ext cx="4350802" cy="939602"/>
      </dsp:txXfrm>
    </dsp:sp>
    <dsp:sp modelId="{4F6D39F4-1B7B-4FC2-A2D9-7177223504B2}">
      <dsp:nvSpPr>
        <dsp:cNvPr id="0" name=""/>
        <dsp:cNvSpPr/>
      </dsp:nvSpPr>
      <dsp:spPr>
        <a:xfrm>
          <a:off x="920144" y="3661255"/>
          <a:ext cx="939602" cy="939602"/>
        </a:xfrm>
        <a:prstGeom prst="ellipse">
          <a:avLst/>
        </a:prstGeom>
        <a:solidFill>
          <a:srgbClr val="C9DA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7E39-A620-437B-8C25-2C3BD9D9D2D1}">
      <dsp:nvSpPr>
        <dsp:cNvPr id="0" name=""/>
        <dsp:cNvSpPr/>
      </dsp:nvSpPr>
      <dsp:spPr>
        <a:xfrm>
          <a:off x="228692" y="141308"/>
          <a:ext cx="3681935" cy="2091992"/>
        </a:xfrm>
        <a:prstGeom prst="rect">
          <a:avLst/>
        </a:prstGeom>
        <a:solidFill>
          <a:srgbClr val="C9DAB3"/>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228692" y="141308"/>
        <a:ext cx="3681935" cy="2091992"/>
      </dsp:txXfrm>
    </dsp:sp>
    <dsp:sp modelId="{42D58EE6-E6FB-42CF-A065-F27A7FE95D32}">
      <dsp:nvSpPr>
        <dsp:cNvPr id="0" name=""/>
        <dsp:cNvSpPr/>
      </dsp:nvSpPr>
      <dsp:spPr>
        <a:xfrm>
          <a:off x="50810" y="79660"/>
          <a:ext cx="859896" cy="73057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31D96-FCFB-4692-8559-64D64CCD5FEC}">
      <dsp:nvSpPr>
        <dsp:cNvPr id="0" name=""/>
        <dsp:cNvSpPr/>
      </dsp:nvSpPr>
      <dsp:spPr>
        <a:xfrm>
          <a:off x="4169288" y="138835"/>
          <a:ext cx="3681935" cy="2091992"/>
        </a:xfrm>
        <a:prstGeom prst="rect">
          <a:avLst/>
        </a:prstGeom>
        <a:solidFill>
          <a:srgbClr val="FEE3A1"/>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4169288" y="138835"/>
        <a:ext cx="3681935" cy="2091992"/>
      </dsp:txXfrm>
    </dsp:sp>
    <dsp:sp modelId="{83C0D775-8155-4710-8DBB-2F5AFE277B5D}">
      <dsp:nvSpPr>
        <dsp:cNvPr id="0" name=""/>
        <dsp:cNvSpPr/>
      </dsp:nvSpPr>
      <dsp:spPr>
        <a:xfrm>
          <a:off x="4012842" y="79660"/>
          <a:ext cx="859896" cy="73057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0D5E5E-FD69-4994-9285-B00E9F4D569C}">
      <dsp:nvSpPr>
        <dsp:cNvPr id="0" name=""/>
        <dsp:cNvSpPr/>
      </dsp:nvSpPr>
      <dsp:spPr>
        <a:xfrm>
          <a:off x="8214028" y="138835"/>
          <a:ext cx="3690587" cy="2096937"/>
        </a:xfrm>
        <a:prstGeom prst="rect">
          <a:avLst/>
        </a:prstGeom>
        <a:solidFill>
          <a:srgbClr val="9FAFBB"/>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8214028" y="138835"/>
        <a:ext cx="3690587" cy="2096937"/>
      </dsp:txXfrm>
    </dsp:sp>
    <dsp:sp modelId="{BE8562C2-97BE-404D-92FC-B61000C6E1C4}">
      <dsp:nvSpPr>
        <dsp:cNvPr id="0" name=""/>
        <dsp:cNvSpPr/>
      </dsp:nvSpPr>
      <dsp:spPr>
        <a:xfrm>
          <a:off x="8070169" y="79660"/>
          <a:ext cx="859896" cy="730577"/>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F8DD04-CDD7-42F3-8116-92EC54E72B9B}">
      <dsp:nvSpPr>
        <dsp:cNvPr id="0" name=""/>
        <dsp:cNvSpPr/>
      </dsp:nvSpPr>
      <dsp:spPr>
        <a:xfrm>
          <a:off x="228692" y="2377883"/>
          <a:ext cx="3681935" cy="2293901"/>
        </a:xfrm>
        <a:prstGeom prst="rect">
          <a:avLst/>
        </a:prstGeom>
        <a:solidFill>
          <a:srgbClr val="FEE3A1"/>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60960" rIns="60960" bIns="60960" numCol="1" spcCol="1270" anchor="ctr" anchorCtr="0">
          <a:noAutofit/>
        </a:bodyPr>
        <a:lstStyle/>
        <a:p>
          <a:pPr marL="0" lvl="0" indent="0" algn="ctr" defTabSz="711200" rtl="0">
            <a:lnSpc>
              <a:spcPct val="90000"/>
            </a:lnSpc>
            <a:spcBef>
              <a:spcPct val="0"/>
            </a:spcBef>
            <a:spcAft>
              <a:spcPct val="35000"/>
            </a:spcAft>
            <a:buNone/>
          </a:pPr>
          <a:endParaRPr lang="en-US" sz="1600" kern="1200" dirty="0"/>
        </a:p>
      </dsp:txBody>
      <dsp:txXfrm>
        <a:off x="228692" y="2377883"/>
        <a:ext cx="3681935" cy="2293901"/>
      </dsp:txXfrm>
    </dsp:sp>
    <dsp:sp modelId="{FE4A4CB7-F2FC-4B17-BDDA-A26559750139}">
      <dsp:nvSpPr>
        <dsp:cNvPr id="0" name=""/>
        <dsp:cNvSpPr/>
      </dsp:nvSpPr>
      <dsp:spPr>
        <a:xfrm>
          <a:off x="47622" y="2286280"/>
          <a:ext cx="859896" cy="730577"/>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AE25D3-C521-43DE-AFDE-41C1B771E5CA}">
      <dsp:nvSpPr>
        <dsp:cNvPr id="0" name=""/>
        <dsp:cNvSpPr/>
      </dsp:nvSpPr>
      <dsp:spPr>
        <a:xfrm>
          <a:off x="4192829" y="2377883"/>
          <a:ext cx="3681935" cy="2293901"/>
        </a:xfrm>
        <a:prstGeom prst="rect">
          <a:avLst/>
        </a:prstGeom>
        <a:solidFill>
          <a:srgbClr val="9FAFBB"/>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60960" rIns="60960" bIns="60960" numCol="1" spcCol="1270" anchor="ctr" anchorCtr="0">
          <a:noAutofit/>
        </a:bodyPr>
        <a:lstStyle/>
        <a:p>
          <a:pPr marL="0" lvl="0" indent="0" algn="ctr" defTabSz="711200" rtl="0">
            <a:lnSpc>
              <a:spcPct val="90000"/>
            </a:lnSpc>
            <a:spcBef>
              <a:spcPct val="0"/>
            </a:spcBef>
            <a:spcAft>
              <a:spcPct val="35000"/>
            </a:spcAft>
            <a:buNone/>
          </a:pPr>
          <a:endParaRPr lang="en-US" sz="1600" kern="1200" dirty="0"/>
        </a:p>
      </dsp:txBody>
      <dsp:txXfrm>
        <a:off x="4192829" y="2377883"/>
        <a:ext cx="3681935" cy="2293901"/>
      </dsp:txXfrm>
    </dsp:sp>
    <dsp:sp modelId="{706D9E70-FFFC-4FEA-A7A5-D46B17AB0BA2}">
      <dsp:nvSpPr>
        <dsp:cNvPr id="0" name=""/>
        <dsp:cNvSpPr/>
      </dsp:nvSpPr>
      <dsp:spPr>
        <a:xfrm>
          <a:off x="4012842" y="2290194"/>
          <a:ext cx="859896" cy="730577"/>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7BF8D1-456E-4FB3-8F7B-3811920176A9}">
      <dsp:nvSpPr>
        <dsp:cNvPr id="0" name=""/>
        <dsp:cNvSpPr/>
      </dsp:nvSpPr>
      <dsp:spPr>
        <a:xfrm>
          <a:off x="8214028" y="2375167"/>
          <a:ext cx="3690587" cy="2299333"/>
        </a:xfrm>
        <a:prstGeom prst="rect">
          <a:avLst/>
        </a:prstGeom>
        <a:solidFill>
          <a:srgbClr val="C9DAB3"/>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60960" rIns="60960" bIns="60960" numCol="1" spcCol="1270" anchor="ctr" anchorCtr="0">
          <a:noAutofit/>
        </a:bodyPr>
        <a:lstStyle/>
        <a:p>
          <a:pPr marL="0" lvl="0" indent="0" algn="ctr" defTabSz="711200" rtl="0">
            <a:lnSpc>
              <a:spcPct val="90000"/>
            </a:lnSpc>
            <a:spcBef>
              <a:spcPct val="0"/>
            </a:spcBef>
            <a:spcAft>
              <a:spcPct val="35000"/>
            </a:spcAft>
            <a:buNone/>
          </a:pPr>
          <a:endParaRPr lang="en-US" sz="1600" kern="1200" dirty="0"/>
        </a:p>
      </dsp:txBody>
      <dsp:txXfrm>
        <a:off x="8214028" y="2375167"/>
        <a:ext cx="3690587" cy="2299333"/>
      </dsp:txXfrm>
    </dsp:sp>
    <dsp:sp modelId="{7984ADC3-A874-4C7B-8637-A5409799BD3B}">
      <dsp:nvSpPr>
        <dsp:cNvPr id="0" name=""/>
        <dsp:cNvSpPr/>
      </dsp:nvSpPr>
      <dsp:spPr>
        <a:xfrm>
          <a:off x="8089208" y="2297931"/>
          <a:ext cx="859896" cy="73057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99CC-7AD0-42F7-930A-EF3096C7940E}">
      <dsp:nvSpPr>
        <dsp:cNvPr id="0" name=""/>
        <dsp:cNvSpPr/>
      </dsp:nvSpPr>
      <dsp:spPr>
        <a:xfrm>
          <a:off x="1376826" y="160581"/>
          <a:ext cx="3023234" cy="944760"/>
        </a:xfrm>
        <a:prstGeom prst="rect">
          <a:avLst/>
        </a:prstGeom>
        <a:solidFill>
          <a:srgbClr val="0F3655">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1376826" y="160581"/>
        <a:ext cx="3023234" cy="944760"/>
      </dsp:txXfrm>
    </dsp:sp>
    <dsp:sp modelId="{2B72DE4B-64A6-4E73-8991-CA7D2B04032E}">
      <dsp:nvSpPr>
        <dsp:cNvPr id="0" name=""/>
        <dsp:cNvSpPr/>
      </dsp:nvSpPr>
      <dsp:spPr>
        <a:xfrm>
          <a:off x="1250858" y="24116"/>
          <a:ext cx="661332" cy="991998"/>
        </a:xfrm>
        <a:prstGeom prst="rect">
          <a:avLst/>
        </a:prstGeom>
        <a:blipFill rotWithShape="1">
          <a:blip xmlns:r="http://schemas.openxmlformats.org/officeDocument/2006/relationships" r:embed="rId1"/>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E98F9074-62EE-409B-99B0-F7881FC37002}">
      <dsp:nvSpPr>
        <dsp:cNvPr id="0" name=""/>
        <dsp:cNvSpPr/>
      </dsp:nvSpPr>
      <dsp:spPr>
        <a:xfrm>
          <a:off x="4647366" y="160581"/>
          <a:ext cx="3023234" cy="944760"/>
        </a:xfrm>
        <a:prstGeom prst="rect">
          <a:avLst/>
        </a:prstGeom>
        <a:solidFill>
          <a:srgbClr val="78A240">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4647366" y="160581"/>
        <a:ext cx="3023234" cy="944760"/>
      </dsp:txXfrm>
    </dsp:sp>
    <dsp:sp modelId="{AECF9B64-79F9-419B-ABF2-F39F93484383}">
      <dsp:nvSpPr>
        <dsp:cNvPr id="0" name=""/>
        <dsp:cNvSpPr/>
      </dsp:nvSpPr>
      <dsp:spPr>
        <a:xfrm>
          <a:off x="4521398" y="24116"/>
          <a:ext cx="661332" cy="991998"/>
        </a:xfrm>
        <a:prstGeom prst="rect">
          <a:avLst/>
        </a:prstGeom>
        <a:blipFill rotWithShape="1">
          <a:blip xmlns:r="http://schemas.openxmlformats.org/officeDocument/2006/relationships" r:embed="rId2"/>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C6101FF-A1FE-42B6-9286-81912375E2B0}">
      <dsp:nvSpPr>
        <dsp:cNvPr id="0" name=""/>
        <dsp:cNvSpPr/>
      </dsp:nvSpPr>
      <dsp:spPr>
        <a:xfrm>
          <a:off x="7917906" y="160581"/>
          <a:ext cx="3023234" cy="944760"/>
        </a:xfrm>
        <a:prstGeom prst="rect">
          <a:avLst/>
        </a:prstGeom>
        <a:solidFill>
          <a:srgbClr val="FEE3A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7917906" y="160581"/>
        <a:ext cx="3023234" cy="944760"/>
      </dsp:txXfrm>
    </dsp:sp>
    <dsp:sp modelId="{D245B83D-04E0-4F06-8807-97C1DABA6969}">
      <dsp:nvSpPr>
        <dsp:cNvPr id="0" name=""/>
        <dsp:cNvSpPr/>
      </dsp:nvSpPr>
      <dsp:spPr>
        <a:xfrm>
          <a:off x="7791938" y="24116"/>
          <a:ext cx="661332" cy="991998"/>
        </a:xfrm>
        <a:prstGeom prst="rect">
          <a:avLst/>
        </a:prstGeom>
        <a:blipFill rotWithShape="1">
          <a:blip xmlns:r="http://schemas.openxmlformats.org/officeDocument/2006/relationships" r:embed="rId3"/>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FD2AF118-3203-4A1A-B5AA-1B74D6EA03C6}">
      <dsp:nvSpPr>
        <dsp:cNvPr id="0" name=""/>
        <dsp:cNvSpPr/>
      </dsp:nvSpPr>
      <dsp:spPr>
        <a:xfrm>
          <a:off x="1376826" y="1349930"/>
          <a:ext cx="3023234" cy="944760"/>
        </a:xfrm>
        <a:prstGeom prst="rect">
          <a:avLst/>
        </a:prstGeom>
        <a:solidFill>
          <a:srgbClr val="78A240">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1376826" y="1349930"/>
        <a:ext cx="3023234" cy="944760"/>
      </dsp:txXfrm>
    </dsp:sp>
    <dsp:sp modelId="{26A5F611-B79C-4AF3-9F00-A2448598109F}">
      <dsp:nvSpPr>
        <dsp:cNvPr id="0" name=""/>
        <dsp:cNvSpPr/>
      </dsp:nvSpPr>
      <dsp:spPr>
        <a:xfrm>
          <a:off x="1250858" y="1213465"/>
          <a:ext cx="661332" cy="991998"/>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CF1A62E-A64A-40D3-8476-174518D6EC4B}">
      <dsp:nvSpPr>
        <dsp:cNvPr id="0" name=""/>
        <dsp:cNvSpPr/>
      </dsp:nvSpPr>
      <dsp:spPr>
        <a:xfrm>
          <a:off x="4647366" y="1349930"/>
          <a:ext cx="3023234" cy="944760"/>
        </a:xfrm>
        <a:prstGeom prst="rect">
          <a:avLst/>
        </a:prstGeom>
        <a:solidFill>
          <a:srgbClr val="FDB813">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4647366" y="1349930"/>
        <a:ext cx="3023234" cy="944760"/>
      </dsp:txXfrm>
    </dsp:sp>
    <dsp:sp modelId="{7D151028-604E-4C1F-AC78-C56A5D33587D}">
      <dsp:nvSpPr>
        <dsp:cNvPr id="0" name=""/>
        <dsp:cNvSpPr/>
      </dsp:nvSpPr>
      <dsp:spPr>
        <a:xfrm>
          <a:off x="4521398" y="1213465"/>
          <a:ext cx="661332" cy="991998"/>
        </a:xfrm>
        <a:prstGeom prst="rect">
          <a:avLst/>
        </a:prstGeom>
        <a:blipFill rotWithShape="1">
          <a:blip xmlns:r="http://schemas.openxmlformats.org/officeDocument/2006/relationships" r:embed="rId5"/>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CEF1BC05-CA04-4429-9CD2-0631B464B184}">
      <dsp:nvSpPr>
        <dsp:cNvPr id="0" name=""/>
        <dsp:cNvSpPr/>
      </dsp:nvSpPr>
      <dsp:spPr>
        <a:xfrm>
          <a:off x="7917906" y="1349930"/>
          <a:ext cx="3023234" cy="944760"/>
        </a:xfrm>
        <a:prstGeom prst="rect">
          <a:avLst/>
        </a:prstGeom>
        <a:solidFill>
          <a:srgbClr val="9FAFBB"/>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7917906" y="1349930"/>
        <a:ext cx="3023234" cy="944760"/>
      </dsp:txXfrm>
    </dsp:sp>
    <dsp:sp modelId="{A7A1C901-AE7A-4DD7-B1C5-A8913954DAB1}">
      <dsp:nvSpPr>
        <dsp:cNvPr id="0" name=""/>
        <dsp:cNvSpPr/>
      </dsp:nvSpPr>
      <dsp:spPr>
        <a:xfrm>
          <a:off x="7791938" y="1213465"/>
          <a:ext cx="661332" cy="991998"/>
        </a:xfrm>
        <a:prstGeom prst="rect">
          <a:avLst/>
        </a:prstGeom>
        <a:blipFill rotWithShape="1">
          <a:blip xmlns:r="http://schemas.openxmlformats.org/officeDocument/2006/relationships" r:embed="rId6"/>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09A6780-8CE6-428E-8197-331FB165A04D}">
      <dsp:nvSpPr>
        <dsp:cNvPr id="0" name=""/>
        <dsp:cNvSpPr/>
      </dsp:nvSpPr>
      <dsp:spPr>
        <a:xfrm>
          <a:off x="1376826" y="2539279"/>
          <a:ext cx="3023234" cy="944760"/>
        </a:xfrm>
        <a:prstGeom prst="rect">
          <a:avLst/>
        </a:prstGeom>
        <a:solidFill>
          <a:srgbClr val="FEE3A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1376826" y="2539279"/>
        <a:ext cx="3023234" cy="944760"/>
      </dsp:txXfrm>
    </dsp:sp>
    <dsp:sp modelId="{EA97B9D7-F381-45DB-A0BC-7CC8076E7441}">
      <dsp:nvSpPr>
        <dsp:cNvPr id="0" name=""/>
        <dsp:cNvSpPr/>
      </dsp:nvSpPr>
      <dsp:spPr>
        <a:xfrm>
          <a:off x="1250858" y="2402814"/>
          <a:ext cx="661332" cy="991998"/>
        </a:xfrm>
        <a:prstGeom prst="rect">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A744F-3C4E-44F2-8B4A-BFC871C85A22}">
      <dsp:nvSpPr>
        <dsp:cNvPr id="0" name=""/>
        <dsp:cNvSpPr/>
      </dsp:nvSpPr>
      <dsp:spPr>
        <a:xfrm>
          <a:off x="4647366" y="2539279"/>
          <a:ext cx="3023234" cy="944760"/>
        </a:xfrm>
        <a:prstGeom prst="rect">
          <a:avLst/>
        </a:prstGeom>
        <a:solidFill>
          <a:srgbClr val="9FAFBB"/>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4647366" y="2539279"/>
        <a:ext cx="3023234" cy="944760"/>
      </dsp:txXfrm>
    </dsp:sp>
    <dsp:sp modelId="{7011DC61-D231-4F0B-B260-43C52A06D8BF}">
      <dsp:nvSpPr>
        <dsp:cNvPr id="0" name=""/>
        <dsp:cNvSpPr/>
      </dsp:nvSpPr>
      <dsp:spPr>
        <a:xfrm>
          <a:off x="4521398" y="2402814"/>
          <a:ext cx="661332" cy="991998"/>
        </a:xfrm>
        <a:prstGeom prst="rect">
          <a:avLst/>
        </a:prstGeom>
        <a:blipFill rotWithShape="1">
          <a:blip xmlns:r="http://schemas.openxmlformats.org/officeDocument/2006/relationships" r:embed="rId8"/>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C9234-F070-4917-9118-A4C2012FD4B1}">
      <dsp:nvSpPr>
        <dsp:cNvPr id="0" name=""/>
        <dsp:cNvSpPr/>
      </dsp:nvSpPr>
      <dsp:spPr>
        <a:xfrm>
          <a:off x="7917906" y="2539279"/>
          <a:ext cx="3023234" cy="944760"/>
        </a:xfrm>
        <a:prstGeom prst="rect">
          <a:avLst/>
        </a:prstGeom>
        <a:solidFill>
          <a:srgbClr val="78A240">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7917906" y="2539279"/>
        <a:ext cx="3023234" cy="944760"/>
      </dsp:txXfrm>
    </dsp:sp>
    <dsp:sp modelId="{D66BE26C-8C0B-4568-9504-9A4F2729C195}">
      <dsp:nvSpPr>
        <dsp:cNvPr id="0" name=""/>
        <dsp:cNvSpPr/>
      </dsp:nvSpPr>
      <dsp:spPr>
        <a:xfrm>
          <a:off x="7791938" y="2402814"/>
          <a:ext cx="661332" cy="991998"/>
        </a:xfrm>
        <a:prstGeom prst="rect">
          <a:avLst/>
        </a:prstGeom>
        <a:blipFill rotWithShape="1">
          <a:blip xmlns:r="http://schemas.openxmlformats.org/officeDocument/2006/relationships" r:embed="rId9"/>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CE65B9-F598-4126-8254-A85ADBBBC8AB}">
      <dsp:nvSpPr>
        <dsp:cNvPr id="0" name=""/>
        <dsp:cNvSpPr/>
      </dsp:nvSpPr>
      <dsp:spPr>
        <a:xfrm>
          <a:off x="4647366" y="3728628"/>
          <a:ext cx="3023234" cy="944760"/>
        </a:xfrm>
        <a:prstGeom prst="rect">
          <a:avLst/>
        </a:prstGeom>
        <a:solidFill>
          <a:srgbClr val="78A240">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9918" tIns="171450" rIns="171450" bIns="171450" numCol="1" spcCol="1270" anchor="ctr" anchorCtr="0">
          <a:noAutofit/>
        </a:bodyPr>
        <a:lstStyle/>
        <a:p>
          <a:pPr marL="0" lvl="0" indent="0" algn="l" defTabSz="2000250">
            <a:lnSpc>
              <a:spcPct val="90000"/>
            </a:lnSpc>
            <a:spcBef>
              <a:spcPct val="0"/>
            </a:spcBef>
            <a:spcAft>
              <a:spcPct val="35000"/>
            </a:spcAft>
            <a:buNone/>
          </a:pPr>
          <a:endParaRPr lang="en-US" sz="4500" kern="1200" dirty="0"/>
        </a:p>
      </dsp:txBody>
      <dsp:txXfrm>
        <a:off x="4647366" y="3728628"/>
        <a:ext cx="3023234" cy="944760"/>
      </dsp:txXfrm>
    </dsp:sp>
    <dsp:sp modelId="{CF320403-7A81-4E4D-B447-DDEC5DCE11A7}">
      <dsp:nvSpPr>
        <dsp:cNvPr id="0" name=""/>
        <dsp:cNvSpPr/>
      </dsp:nvSpPr>
      <dsp:spPr>
        <a:xfrm>
          <a:off x="4521398" y="3592163"/>
          <a:ext cx="661332" cy="991998"/>
        </a:xfrm>
        <a:prstGeom prst="rect">
          <a:avLst/>
        </a:prstGeom>
        <a:blipFill rotWithShape="1">
          <a:blip xmlns:r="http://schemas.openxmlformats.org/officeDocument/2006/relationships" r:embed="rId10"/>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A318C-4046-42A5-8560-57F9A8831E17}">
      <dsp:nvSpPr>
        <dsp:cNvPr id="0" name=""/>
        <dsp:cNvSpPr/>
      </dsp:nvSpPr>
      <dsp:spPr>
        <a:xfrm>
          <a:off x="0" y="0"/>
          <a:ext cx="5719483" cy="485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endParaRPr lang="en-US" sz="3600" kern="1200" dirty="0"/>
        </a:p>
      </dsp:txBody>
      <dsp:txXfrm>
        <a:off x="23714" y="23714"/>
        <a:ext cx="5672055" cy="438353"/>
      </dsp:txXfrm>
    </dsp:sp>
    <dsp:sp modelId="{C42EA96D-2A1A-40CC-8467-C3E464892748}">
      <dsp:nvSpPr>
        <dsp:cNvPr id="0" name=""/>
        <dsp:cNvSpPr/>
      </dsp:nvSpPr>
      <dsp:spPr>
        <a:xfrm>
          <a:off x="0" y="520395"/>
          <a:ext cx="571948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594" tIns="45720" rIns="256032" bIns="45720" numCol="1" spcCol="1270" anchor="t" anchorCtr="0">
          <a:noAutofit/>
        </a:bodyPr>
        <a:lstStyle/>
        <a:p>
          <a:pPr marL="285750" lvl="1" indent="-285750" algn="l" defTabSz="1244600" rtl="0">
            <a:lnSpc>
              <a:spcPct val="90000"/>
            </a:lnSpc>
            <a:spcBef>
              <a:spcPct val="0"/>
            </a:spcBef>
            <a:spcAft>
              <a:spcPct val="20000"/>
            </a:spcAft>
            <a:buChar char="•"/>
          </a:pPr>
          <a:endParaRPr lang="en-US" sz="2800" kern="1200" dirty="0"/>
        </a:p>
      </dsp:txBody>
      <dsp:txXfrm>
        <a:off x="0" y="520395"/>
        <a:ext cx="5719483" cy="596160"/>
      </dsp:txXfrm>
    </dsp:sp>
    <dsp:sp modelId="{22ECD117-F1FA-436E-9D05-98457983A0B9}">
      <dsp:nvSpPr>
        <dsp:cNvPr id="0" name=""/>
        <dsp:cNvSpPr/>
      </dsp:nvSpPr>
      <dsp:spPr>
        <a:xfrm>
          <a:off x="0" y="1053083"/>
          <a:ext cx="5719483" cy="485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endParaRPr lang="en-US" sz="3600" kern="1200" dirty="0"/>
        </a:p>
      </dsp:txBody>
      <dsp:txXfrm>
        <a:off x="23714" y="1076797"/>
        <a:ext cx="5672055" cy="438353"/>
      </dsp:txXfrm>
    </dsp:sp>
    <dsp:sp modelId="{CBFB6042-E846-4B29-AD2F-591F63CA6C6F}">
      <dsp:nvSpPr>
        <dsp:cNvPr id="0" name=""/>
        <dsp:cNvSpPr/>
      </dsp:nvSpPr>
      <dsp:spPr>
        <a:xfrm>
          <a:off x="0" y="1602337"/>
          <a:ext cx="5719483"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594" tIns="45720" rIns="256032" bIns="45720" numCol="1" spcCol="1270" anchor="t" anchorCtr="0">
          <a:noAutofit/>
        </a:bodyPr>
        <a:lstStyle/>
        <a:p>
          <a:pPr marL="285750" lvl="1" indent="-285750" algn="l" defTabSz="1244600" rtl="0">
            <a:lnSpc>
              <a:spcPct val="90000"/>
            </a:lnSpc>
            <a:spcBef>
              <a:spcPct val="0"/>
            </a:spcBef>
            <a:spcAft>
              <a:spcPct val="20000"/>
            </a:spcAft>
            <a:buChar char="•"/>
          </a:pPr>
          <a:endParaRPr lang="en-US" sz="2800" kern="1200" dirty="0"/>
        </a:p>
        <a:p>
          <a:pPr marL="285750" lvl="1" indent="-285750" algn="l" defTabSz="1244600" rtl="0">
            <a:lnSpc>
              <a:spcPct val="90000"/>
            </a:lnSpc>
            <a:spcBef>
              <a:spcPct val="0"/>
            </a:spcBef>
            <a:spcAft>
              <a:spcPct val="20000"/>
            </a:spcAft>
            <a:buChar char="•"/>
          </a:pPr>
          <a:endParaRPr lang="en-US" sz="2800" kern="1200" dirty="0"/>
        </a:p>
      </dsp:txBody>
      <dsp:txXfrm>
        <a:off x="0" y="1602337"/>
        <a:ext cx="5719483" cy="912870"/>
      </dsp:txXfrm>
    </dsp:sp>
    <dsp:sp modelId="{AA647AA0-3615-4886-8D02-A7BB58CEC688}">
      <dsp:nvSpPr>
        <dsp:cNvPr id="0" name=""/>
        <dsp:cNvSpPr/>
      </dsp:nvSpPr>
      <dsp:spPr>
        <a:xfrm>
          <a:off x="0" y="2180105"/>
          <a:ext cx="5719483" cy="485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endParaRPr lang="en-US" sz="3600" kern="1200" dirty="0"/>
        </a:p>
      </dsp:txBody>
      <dsp:txXfrm>
        <a:off x="23714" y="2203819"/>
        <a:ext cx="5672055" cy="438353"/>
      </dsp:txXfrm>
    </dsp:sp>
    <dsp:sp modelId="{698DE216-E26A-4309-9E58-1FDC5B08F3C8}">
      <dsp:nvSpPr>
        <dsp:cNvPr id="0" name=""/>
        <dsp:cNvSpPr/>
      </dsp:nvSpPr>
      <dsp:spPr>
        <a:xfrm>
          <a:off x="0" y="3000652"/>
          <a:ext cx="571948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594" tIns="45720" rIns="256032" bIns="45720" numCol="1" spcCol="1270" anchor="t" anchorCtr="0">
          <a:noAutofit/>
        </a:bodyPr>
        <a:lstStyle/>
        <a:p>
          <a:pPr marL="285750" lvl="1" indent="-285750" algn="l" defTabSz="1244600" rtl="0">
            <a:lnSpc>
              <a:spcPct val="90000"/>
            </a:lnSpc>
            <a:spcBef>
              <a:spcPct val="0"/>
            </a:spcBef>
            <a:spcAft>
              <a:spcPct val="20000"/>
            </a:spcAft>
            <a:buChar char="•"/>
          </a:pPr>
          <a:endParaRPr lang="en-US" sz="2800" kern="1200" dirty="0"/>
        </a:p>
      </dsp:txBody>
      <dsp:txXfrm>
        <a:off x="0" y="3000652"/>
        <a:ext cx="5719483"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8BB6B-ED36-4B50-A5C1-6054B9DD10F5}"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EC7D-5F0E-4606-BC11-C0829EA820FA}" type="slidenum">
              <a:rPr lang="en-US" smtClean="0"/>
              <a:t>‹#›</a:t>
            </a:fld>
            <a:endParaRPr lang="en-US" dirty="0"/>
          </a:p>
        </p:txBody>
      </p:sp>
    </p:spTree>
    <p:extLst>
      <p:ext uri="{BB962C8B-B14F-4D97-AF65-F5344CB8AC3E}">
        <p14:creationId xmlns:p14="http://schemas.microsoft.com/office/powerpoint/2010/main" val="42622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4EC7D-5F0E-4606-BC11-C0829EA820FA}" type="slidenum">
              <a:rPr lang="en-US" smtClean="0"/>
              <a:t>10</a:t>
            </a:fld>
            <a:endParaRPr lang="en-US" dirty="0"/>
          </a:p>
        </p:txBody>
      </p:sp>
    </p:spTree>
    <p:extLst>
      <p:ext uri="{BB962C8B-B14F-4D97-AF65-F5344CB8AC3E}">
        <p14:creationId xmlns:p14="http://schemas.microsoft.com/office/powerpoint/2010/main" val="563561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dirty="0"/>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custDataLst>
      <p:tags r:id="rId1"/>
    </p:custDataLst>
    <p:extLst>
      <p:ext uri="{BB962C8B-B14F-4D97-AF65-F5344CB8AC3E}">
        <p14:creationId xmlns:p14="http://schemas.microsoft.com/office/powerpoint/2010/main" val="188467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dirty="0"/>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a:stretch>
            <a:fillRect/>
          </a:stretch>
        </p:blipFill>
        <p:spPr>
          <a:xfrm>
            <a:off x="0" y="0"/>
            <a:ext cx="12192000" cy="1181644"/>
          </a:xfrm>
          <a:prstGeom prst="rect">
            <a:avLst/>
          </a:prstGeom>
        </p:spPr>
      </p:pic>
    </p:spTree>
    <p:custDataLst>
      <p:tags r:id="rId1"/>
    </p:custDataLst>
    <p:extLst>
      <p:ext uri="{BB962C8B-B14F-4D97-AF65-F5344CB8AC3E}">
        <p14:creationId xmlns:p14="http://schemas.microsoft.com/office/powerpoint/2010/main" val="68259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print"/>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print"/>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print"/>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print"/>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print"/>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print"/>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8" cstate="print"/>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print"/>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print"/>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8" cstate="print"/>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9"/>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
        <p:nvSpPr>
          <p:cNvPr id="4" name="Rectangle 3">
            <a:extLst>
              <a:ext uri="{FF2B5EF4-FFF2-40B4-BE49-F238E27FC236}">
                <a16:creationId xmlns:a16="http://schemas.microsoft.com/office/drawing/2014/main" id="{4E28103F-0816-878B-E572-568830D07D7E}"/>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6DEFD19E-7DF4-C093-EC6B-7CAB713CCBE4}"/>
              </a:ext>
            </a:extLst>
          </p:cNvPr>
          <p:cNvPicPr>
            <a:picLocks noChangeAspect="1"/>
          </p:cNvPicPr>
          <p:nvPr userDrawn="1"/>
        </p:nvPicPr>
        <p:blipFill>
          <a:blip r:embed="rId10"/>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85480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Text Placeholder 4"/>
          <p:cNvSpPr>
            <a:spLocks noGrp="1"/>
          </p:cNvSpPr>
          <p:nvPr>
            <p:ph type="body" sz="quarter" idx="10" hasCustomPrompt="1"/>
          </p:nvPr>
        </p:nvSpPr>
        <p:spPr>
          <a:xfrm>
            <a:off x="792163" y="1333501"/>
            <a:ext cx="1700212" cy="220980"/>
          </a:xfrm>
          <a:prstGeom prst="rect">
            <a:avLst/>
          </a:prstGeom>
        </p:spPr>
        <p:txBody>
          <a:bodyPr/>
          <a:lstStyle>
            <a:lvl1pPr marL="0" indent="0">
              <a:buNone/>
              <a:defRPr sz="1000"/>
            </a:lvl1pPr>
          </a:lstStyle>
          <a:p>
            <a:pPr lvl="0"/>
            <a:r>
              <a:rPr lang="en-US" dirty="0"/>
              <a:t>Text</a:t>
            </a:r>
          </a:p>
        </p:txBody>
      </p:sp>
      <p:sp>
        <p:nvSpPr>
          <p:cNvPr id="27" name="Text Placeholder 4"/>
          <p:cNvSpPr>
            <a:spLocks noGrp="1"/>
          </p:cNvSpPr>
          <p:nvPr>
            <p:ph type="body" sz="quarter" idx="11" hasCustomPrompt="1"/>
          </p:nvPr>
        </p:nvSpPr>
        <p:spPr>
          <a:xfrm>
            <a:off x="944563" y="1485901"/>
            <a:ext cx="1700212" cy="220980"/>
          </a:xfrm>
          <a:prstGeom prst="rect">
            <a:avLst/>
          </a:prstGeom>
        </p:spPr>
        <p:txBody>
          <a:bodyPr/>
          <a:lstStyle>
            <a:lvl1pPr marL="0" indent="0">
              <a:buNone/>
              <a:defRPr sz="1000"/>
            </a:lvl1pPr>
          </a:lstStyle>
          <a:p>
            <a:pPr lvl="0"/>
            <a:r>
              <a:rPr lang="en-US" dirty="0"/>
              <a:t>Text</a:t>
            </a:r>
          </a:p>
        </p:txBody>
      </p:sp>
      <p:sp>
        <p:nvSpPr>
          <p:cNvPr id="28" name="Text Placeholder 4"/>
          <p:cNvSpPr>
            <a:spLocks noGrp="1"/>
          </p:cNvSpPr>
          <p:nvPr>
            <p:ph type="body" sz="quarter" idx="12" hasCustomPrompt="1"/>
          </p:nvPr>
        </p:nvSpPr>
        <p:spPr>
          <a:xfrm>
            <a:off x="1096963" y="1638301"/>
            <a:ext cx="1700212" cy="220980"/>
          </a:xfrm>
          <a:prstGeom prst="rect">
            <a:avLst/>
          </a:prstGeom>
        </p:spPr>
        <p:txBody>
          <a:bodyPr/>
          <a:lstStyle>
            <a:lvl1pPr marL="0" indent="0">
              <a:buNone/>
              <a:defRPr sz="1000"/>
            </a:lvl1pPr>
          </a:lstStyle>
          <a:p>
            <a:pPr lvl="0"/>
            <a:r>
              <a:rPr lang="en-US" dirty="0"/>
              <a:t>Text</a:t>
            </a:r>
          </a:p>
        </p:txBody>
      </p:sp>
      <p:sp>
        <p:nvSpPr>
          <p:cNvPr id="29" name="Text Placeholder 4"/>
          <p:cNvSpPr>
            <a:spLocks noGrp="1"/>
          </p:cNvSpPr>
          <p:nvPr>
            <p:ph type="body" sz="quarter" idx="13" hasCustomPrompt="1"/>
          </p:nvPr>
        </p:nvSpPr>
        <p:spPr>
          <a:xfrm>
            <a:off x="1249363" y="1790701"/>
            <a:ext cx="1700212" cy="220980"/>
          </a:xfrm>
          <a:prstGeom prst="rect">
            <a:avLst/>
          </a:prstGeom>
        </p:spPr>
        <p:txBody>
          <a:bodyPr/>
          <a:lstStyle>
            <a:lvl1pPr marL="0" indent="0">
              <a:buNone/>
              <a:defRPr sz="1000"/>
            </a:lvl1pPr>
          </a:lstStyle>
          <a:p>
            <a:pPr lvl="0"/>
            <a:r>
              <a:rPr lang="en-US" dirty="0"/>
              <a:t>Text</a:t>
            </a:r>
          </a:p>
        </p:txBody>
      </p:sp>
      <p:sp>
        <p:nvSpPr>
          <p:cNvPr id="30" name="Text Placeholder 4"/>
          <p:cNvSpPr>
            <a:spLocks noGrp="1"/>
          </p:cNvSpPr>
          <p:nvPr>
            <p:ph type="body" sz="quarter" idx="14" hasCustomPrompt="1"/>
          </p:nvPr>
        </p:nvSpPr>
        <p:spPr>
          <a:xfrm>
            <a:off x="1401763" y="1943101"/>
            <a:ext cx="1700212" cy="220980"/>
          </a:xfrm>
          <a:prstGeom prst="rect">
            <a:avLst/>
          </a:prstGeom>
        </p:spPr>
        <p:txBody>
          <a:bodyPr/>
          <a:lstStyle>
            <a:lvl1pPr marL="0" indent="0">
              <a:buNone/>
              <a:defRPr sz="1000"/>
            </a:lvl1pPr>
          </a:lstStyle>
          <a:p>
            <a:pPr lvl="0"/>
            <a:r>
              <a:rPr lang="en-US" dirty="0"/>
              <a:t>Text</a:t>
            </a:r>
          </a:p>
        </p:txBody>
      </p:sp>
      <p:sp>
        <p:nvSpPr>
          <p:cNvPr id="31" name="Text Placeholder 4"/>
          <p:cNvSpPr>
            <a:spLocks noGrp="1"/>
          </p:cNvSpPr>
          <p:nvPr>
            <p:ph type="body" sz="quarter" idx="15" hasCustomPrompt="1"/>
          </p:nvPr>
        </p:nvSpPr>
        <p:spPr>
          <a:xfrm>
            <a:off x="1554163" y="2095501"/>
            <a:ext cx="1700212" cy="220980"/>
          </a:xfrm>
          <a:prstGeom prst="rect">
            <a:avLst/>
          </a:prstGeom>
        </p:spPr>
        <p:txBody>
          <a:bodyPr/>
          <a:lstStyle>
            <a:lvl1pPr marL="0" indent="0">
              <a:buNone/>
              <a:defRPr sz="1000"/>
            </a:lvl1pPr>
          </a:lstStyle>
          <a:p>
            <a:pPr lvl="0"/>
            <a:r>
              <a:rPr lang="en-US" dirty="0"/>
              <a:t>Text</a:t>
            </a:r>
          </a:p>
        </p:txBody>
      </p:sp>
      <p:sp>
        <p:nvSpPr>
          <p:cNvPr id="32" name="Text Placeholder 4"/>
          <p:cNvSpPr>
            <a:spLocks noGrp="1"/>
          </p:cNvSpPr>
          <p:nvPr>
            <p:ph type="body" sz="quarter" idx="16" hasCustomPrompt="1"/>
          </p:nvPr>
        </p:nvSpPr>
        <p:spPr>
          <a:xfrm>
            <a:off x="1706563" y="2247901"/>
            <a:ext cx="1700212" cy="220980"/>
          </a:xfrm>
          <a:prstGeom prst="rect">
            <a:avLst/>
          </a:prstGeom>
        </p:spPr>
        <p:txBody>
          <a:bodyPr/>
          <a:lstStyle>
            <a:lvl1pPr marL="0" indent="0">
              <a:buNone/>
              <a:defRPr sz="1000"/>
            </a:lvl1pPr>
          </a:lstStyle>
          <a:p>
            <a:pPr lvl="0"/>
            <a:r>
              <a:rPr lang="en-US" dirty="0"/>
              <a:t>Text</a:t>
            </a:r>
          </a:p>
        </p:txBody>
      </p:sp>
      <p:sp>
        <p:nvSpPr>
          <p:cNvPr id="33" name="Text Placeholder 4"/>
          <p:cNvSpPr>
            <a:spLocks noGrp="1"/>
          </p:cNvSpPr>
          <p:nvPr>
            <p:ph type="body" sz="quarter" idx="17" hasCustomPrompt="1"/>
          </p:nvPr>
        </p:nvSpPr>
        <p:spPr>
          <a:xfrm>
            <a:off x="1858963" y="2400301"/>
            <a:ext cx="1700212" cy="220980"/>
          </a:xfrm>
          <a:prstGeom prst="rect">
            <a:avLst/>
          </a:prstGeom>
        </p:spPr>
        <p:txBody>
          <a:bodyPr/>
          <a:lstStyle>
            <a:lvl1pPr marL="0" indent="0">
              <a:buNone/>
              <a:defRPr sz="1000"/>
            </a:lvl1pPr>
          </a:lstStyle>
          <a:p>
            <a:pPr lvl="0"/>
            <a:r>
              <a:rPr lang="en-US" dirty="0"/>
              <a:t>Text</a:t>
            </a:r>
          </a:p>
        </p:txBody>
      </p:sp>
      <p:sp>
        <p:nvSpPr>
          <p:cNvPr id="34" name="Text Placeholder 4"/>
          <p:cNvSpPr>
            <a:spLocks noGrp="1"/>
          </p:cNvSpPr>
          <p:nvPr>
            <p:ph type="body" sz="quarter" idx="18" hasCustomPrompt="1"/>
          </p:nvPr>
        </p:nvSpPr>
        <p:spPr>
          <a:xfrm>
            <a:off x="2011363" y="2552701"/>
            <a:ext cx="1700212" cy="220980"/>
          </a:xfrm>
          <a:prstGeom prst="rect">
            <a:avLst/>
          </a:prstGeom>
        </p:spPr>
        <p:txBody>
          <a:bodyPr/>
          <a:lstStyle>
            <a:lvl1pPr marL="0" indent="0">
              <a:buNone/>
              <a:defRPr sz="1000"/>
            </a:lvl1pPr>
          </a:lstStyle>
          <a:p>
            <a:pPr lvl="0"/>
            <a:r>
              <a:rPr lang="en-US" dirty="0"/>
              <a:t>Text</a:t>
            </a:r>
          </a:p>
        </p:txBody>
      </p:sp>
      <p:sp>
        <p:nvSpPr>
          <p:cNvPr id="35" name="Text Placeholder 4"/>
          <p:cNvSpPr>
            <a:spLocks noGrp="1"/>
          </p:cNvSpPr>
          <p:nvPr>
            <p:ph type="body" sz="quarter" idx="19" hasCustomPrompt="1"/>
          </p:nvPr>
        </p:nvSpPr>
        <p:spPr>
          <a:xfrm>
            <a:off x="2163763" y="2705101"/>
            <a:ext cx="1700212" cy="220980"/>
          </a:xfrm>
          <a:prstGeom prst="rect">
            <a:avLst/>
          </a:prstGeom>
        </p:spPr>
        <p:txBody>
          <a:bodyPr/>
          <a:lstStyle>
            <a:lvl1pPr marL="0" indent="0">
              <a:buNone/>
              <a:defRPr sz="1000"/>
            </a:lvl1pPr>
          </a:lstStyle>
          <a:p>
            <a:pPr lvl="0"/>
            <a:r>
              <a:rPr lang="en-US" dirty="0"/>
              <a:t>Text</a:t>
            </a:r>
          </a:p>
        </p:txBody>
      </p:sp>
      <p:sp>
        <p:nvSpPr>
          <p:cNvPr id="36" name="Text Placeholder 4"/>
          <p:cNvSpPr>
            <a:spLocks noGrp="1"/>
          </p:cNvSpPr>
          <p:nvPr>
            <p:ph type="body" sz="quarter" idx="20" hasCustomPrompt="1"/>
          </p:nvPr>
        </p:nvSpPr>
        <p:spPr>
          <a:xfrm>
            <a:off x="2316163" y="2857501"/>
            <a:ext cx="1700212" cy="220980"/>
          </a:xfrm>
          <a:prstGeom prst="rect">
            <a:avLst/>
          </a:prstGeom>
        </p:spPr>
        <p:txBody>
          <a:bodyPr/>
          <a:lstStyle>
            <a:lvl1pPr marL="0" indent="0">
              <a:buNone/>
              <a:defRPr sz="1000"/>
            </a:lvl1pPr>
          </a:lstStyle>
          <a:p>
            <a:pPr lvl="0"/>
            <a:r>
              <a:rPr lang="en-US" dirty="0"/>
              <a:t>Text</a:t>
            </a:r>
          </a:p>
        </p:txBody>
      </p:sp>
      <p:sp>
        <p:nvSpPr>
          <p:cNvPr id="37" name="Text Placeholder 4"/>
          <p:cNvSpPr>
            <a:spLocks noGrp="1"/>
          </p:cNvSpPr>
          <p:nvPr>
            <p:ph type="body" sz="quarter" idx="21" hasCustomPrompt="1"/>
          </p:nvPr>
        </p:nvSpPr>
        <p:spPr>
          <a:xfrm>
            <a:off x="2468563" y="3009901"/>
            <a:ext cx="1700212" cy="220980"/>
          </a:xfrm>
          <a:prstGeom prst="rect">
            <a:avLst/>
          </a:prstGeom>
        </p:spPr>
        <p:txBody>
          <a:bodyPr/>
          <a:lstStyle>
            <a:lvl1pPr marL="0" indent="0">
              <a:buNone/>
              <a:defRPr sz="1000"/>
            </a:lvl1pPr>
          </a:lstStyle>
          <a:p>
            <a:pPr lvl="0"/>
            <a:r>
              <a:rPr lang="en-US" dirty="0"/>
              <a:t>Text</a:t>
            </a:r>
          </a:p>
        </p:txBody>
      </p:sp>
      <p:sp>
        <p:nvSpPr>
          <p:cNvPr id="38" name="Text Placeholder 4"/>
          <p:cNvSpPr>
            <a:spLocks noGrp="1"/>
          </p:cNvSpPr>
          <p:nvPr>
            <p:ph type="body" sz="quarter" idx="22" hasCustomPrompt="1"/>
          </p:nvPr>
        </p:nvSpPr>
        <p:spPr>
          <a:xfrm>
            <a:off x="2620963" y="3162301"/>
            <a:ext cx="1700212" cy="220980"/>
          </a:xfrm>
          <a:prstGeom prst="rect">
            <a:avLst/>
          </a:prstGeom>
        </p:spPr>
        <p:txBody>
          <a:bodyPr/>
          <a:lstStyle>
            <a:lvl1pPr marL="0" indent="0">
              <a:buNone/>
              <a:defRPr sz="1000"/>
            </a:lvl1pPr>
          </a:lstStyle>
          <a:p>
            <a:pPr lvl="0"/>
            <a:r>
              <a:rPr lang="en-US" dirty="0"/>
              <a:t>Text</a:t>
            </a:r>
          </a:p>
        </p:txBody>
      </p:sp>
      <p:sp>
        <p:nvSpPr>
          <p:cNvPr id="39" name="Text Placeholder 4"/>
          <p:cNvSpPr>
            <a:spLocks noGrp="1"/>
          </p:cNvSpPr>
          <p:nvPr>
            <p:ph type="body" sz="quarter" idx="23" hasCustomPrompt="1"/>
          </p:nvPr>
        </p:nvSpPr>
        <p:spPr>
          <a:xfrm>
            <a:off x="2773363" y="3314701"/>
            <a:ext cx="1700212" cy="220980"/>
          </a:xfrm>
          <a:prstGeom prst="rect">
            <a:avLst/>
          </a:prstGeom>
        </p:spPr>
        <p:txBody>
          <a:bodyPr/>
          <a:lstStyle>
            <a:lvl1pPr marL="0" indent="0">
              <a:buNone/>
              <a:defRPr sz="1000"/>
            </a:lvl1pPr>
          </a:lstStyle>
          <a:p>
            <a:pPr lvl="0"/>
            <a:r>
              <a:rPr lang="en-US" dirty="0"/>
              <a:t>Text</a:t>
            </a:r>
          </a:p>
        </p:txBody>
      </p:sp>
      <p:sp>
        <p:nvSpPr>
          <p:cNvPr id="40" name="Text Placeholder 4"/>
          <p:cNvSpPr>
            <a:spLocks noGrp="1"/>
          </p:cNvSpPr>
          <p:nvPr>
            <p:ph type="body" sz="quarter" idx="24" hasCustomPrompt="1"/>
          </p:nvPr>
        </p:nvSpPr>
        <p:spPr>
          <a:xfrm>
            <a:off x="2925763" y="3467101"/>
            <a:ext cx="1700212" cy="220980"/>
          </a:xfrm>
          <a:prstGeom prst="rect">
            <a:avLst/>
          </a:prstGeom>
        </p:spPr>
        <p:txBody>
          <a:bodyPr/>
          <a:lstStyle>
            <a:lvl1pPr marL="0" indent="0">
              <a:buNone/>
              <a:defRPr sz="1000"/>
            </a:lvl1pPr>
          </a:lstStyle>
          <a:p>
            <a:pPr lvl="0"/>
            <a:r>
              <a:rPr lang="en-US" dirty="0"/>
              <a:t>Text</a:t>
            </a:r>
          </a:p>
        </p:txBody>
      </p:sp>
      <p:sp>
        <p:nvSpPr>
          <p:cNvPr id="41" name="Text Placeholder 4"/>
          <p:cNvSpPr>
            <a:spLocks noGrp="1"/>
          </p:cNvSpPr>
          <p:nvPr>
            <p:ph type="body" sz="quarter" idx="25" hasCustomPrompt="1"/>
          </p:nvPr>
        </p:nvSpPr>
        <p:spPr>
          <a:xfrm>
            <a:off x="3078163" y="3619501"/>
            <a:ext cx="1700212" cy="220980"/>
          </a:xfrm>
          <a:prstGeom prst="rect">
            <a:avLst/>
          </a:prstGeom>
        </p:spPr>
        <p:txBody>
          <a:bodyPr/>
          <a:lstStyle>
            <a:lvl1pPr marL="0" indent="0">
              <a:buNone/>
              <a:defRPr sz="1000"/>
            </a:lvl1pPr>
          </a:lstStyle>
          <a:p>
            <a:pPr lvl="0"/>
            <a:r>
              <a:rPr lang="en-US" dirty="0"/>
              <a:t>Text</a:t>
            </a:r>
          </a:p>
        </p:txBody>
      </p:sp>
      <p:sp>
        <p:nvSpPr>
          <p:cNvPr id="42" name="Text Placeholder 4"/>
          <p:cNvSpPr>
            <a:spLocks noGrp="1"/>
          </p:cNvSpPr>
          <p:nvPr>
            <p:ph type="body" sz="quarter" idx="26" hasCustomPrompt="1"/>
          </p:nvPr>
        </p:nvSpPr>
        <p:spPr>
          <a:xfrm>
            <a:off x="3230563" y="3771901"/>
            <a:ext cx="1700212" cy="220980"/>
          </a:xfrm>
          <a:prstGeom prst="rect">
            <a:avLst/>
          </a:prstGeom>
        </p:spPr>
        <p:txBody>
          <a:bodyPr/>
          <a:lstStyle>
            <a:lvl1pPr marL="0" indent="0">
              <a:buNone/>
              <a:defRPr sz="1000"/>
            </a:lvl1pPr>
          </a:lstStyle>
          <a:p>
            <a:pPr lvl="0"/>
            <a:r>
              <a:rPr lang="en-US" dirty="0"/>
              <a:t>Text</a:t>
            </a:r>
          </a:p>
        </p:txBody>
      </p:sp>
      <p:sp>
        <p:nvSpPr>
          <p:cNvPr id="43" name="Text Placeholder 4"/>
          <p:cNvSpPr>
            <a:spLocks noGrp="1"/>
          </p:cNvSpPr>
          <p:nvPr>
            <p:ph type="body" sz="quarter" idx="27" hasCustomPrompt="1"/>
          </p:nvPr>
        </p:nvSpPr>
        <p:spPr>
          <a:xfrm>
            <a:off x="3382963" y="3924301"/>
            <a:ext cx="1700212" cy="220980"/>
          </a:xfrm>
          <a:prstGeom prst="rect">
            <a:avLst/>
          </a:prstGeom>
        </p:spPr>
        <p:txBody>
          <a:bodyPr/>
          <a:lstStyle>
            <a:lvl1pPr marL="0" indent="0">
              <a:buNone/>
              <a:defRPr sz="1000"/>
            </a:lvl1pPr>
          </a:lstStyle>
          <a:p>
            <a:pPr lvl="0"/>
            <a:r>
              <a:rPr lang="en-US" dirty="0"/>
              <a:t>Text</a:t>
            </a:r>
          </a:p>
        </p:txBody>
      </p:sp>
      <p:sp>
        <p:nvSpPr>
          <p:cNvPr id="44" name="Text Placeholder 4"/>
          <p:cNvSpPr>
            <a:spLocks noGrp="1"/>
          </p:cNvSpPr>
          <p:nvPr>
            <p:ph type="body" sz="quarter" idx="28" hasCustomPrompt="1"/>
          </p:nvPr>
        </p:nvSpPr>
        <p:spPr>
          <a:xfrm>
            <a:off x="3535363" y="4076701"/>
            <a:ext cx="1700212" cy="220980"/>
          </a:xfrm>
          <a:prstGeom prst="rect">
            <a:avLst/>
          </a:prstGeom>
        </p:spPr>
        <p:txBody>
          <a:bodyPr/>
          <a:lstStyle>
            <a:lvl1pPr marL="0" indent="0">
              <a:buNone/>
              <a:defRPr sz="1000"/>
            </a:lvl1pPr>
          </a:lstStyle>
          <a:p>
            <a:pPr lvl="0"/>
            <a:r>
              <a:rPr lang="en-US" dirty="0"/>
              <a:t>Text</a:t>
            </a:r>
          </a:p>
        </p:txBody>
      </p:sp>
      <p:sp>
        <p:nvSpPr>
          <p:cNvPr id="45" name="Text Placeholder 4"/>
          <p:cNvSpPr>
            <a:spLocks noGrp="1"/>
          </p:cNvSpPr>
          <p:nvPr>
            <p:ph type="body" sz="quarter" idx="29" hasCustomPrompt="1"/>
          </p:nvPr>
        </p:nvSpPr>
        <p:spPr>
          <a:xfrm>
            <a:off x="3687763" y="4229101"/>
            <a:ext cx="1700212" cy="220980"/>
          </a:xfrm>
          <a:prstGeom prst="rect">
            <a:avLst/>
          </a:prstGeom>
        </p:spPr>
        <p:txBody>
          <a:bodyPr/>
          <a:lstStyle>
            <a:lvl1pPr marL="0" indent="0">
              <a:buNone/>
              <a:defRPr sz="1000"/>
            </a:lvl1pPr>
          </a:lstStyle>
          <a:p>
            <a:pPr lvl="0"/>
            <a:r>
              <a:rPr lang="en-US" dirty="0"/>
              <a:t>Text</a:t>
            </a:r>
          </a:p>
        </p:txBody>
      </p:sp>
      <p:sp>
        <p:nvSpPr>
          <p:cNvPr id="46" name="Text Placeholder 4"/>
          <p:cNvSpPr>
            <a:spLocks noGrp="1"/>
          </p:cNvSpPr>
          <p:nvPr>
            <p:ph type="body" sz="quarter" idx="30" hasCustomPrompt="1"/>
          </p:nvPr>
        </p:nvSpPr>
        <p:spPr>
          <a:xfrm>
            <a:off x="3840163" y="4381501"/>
            <a:ext cx="1700212" cy="220980"/>
          </a:xfrm>
          <a:prstGeom prst="rect">
            <a:avLst/>
          </a:prstGeom>
        </p:spPr>
        <p:txBody>
          <a:bodyPr/>
          <a:lstStyle>
            <a:lvl1pPr marL="0" indent="0">
              <a:buNone/>
              <a:defRPr sz="1000"/>
            </a:lvl1pPr>
          </a:lstStyle>
          <a:p>
            <a:pPr lvl="0"/>
            <a:r>
              <a:rPr lang="en-US" dirty="0"/>
              <a:t>Text</a:t>
            </a:r>
          </a:p>
        </p:txBody>
      </p:sp>
      <p:sp>
        <p:nvSpPr>
          <p:cNvPr id="47" name="Text Placeholder 4"/>
          <p:cNvSpPr>
            <a:spLocks noGrp="1"/>
          </p:cNvSpPr>
          <p:nvPr>
            <p:ph type="body" sz="quarter" idx="31" hasCustomPrompt="1"/>
          </p:nvPr>
        </p:nvSpPr>
        <p:spPr>
          <a:xfrm>
            <a:off x="3992563" y="4533901"/>
            <a:ext cx="1700212" cy="220980"/>
          </a:xfrm>
          <a:prstGeom prst="rect">
            <a:avLst/>
          </a:prstGeom>
        </p:spPr>
        <p:txBody>
          <a:bodyPr/>
          <a:lstStyle>
            <a:lvl1pPr marL="0" indent="0">
              <a:buNone/>
              <a:defRPr sz="1000"/>
            </a:lvl1pPr>
          </a:lstStyle>
          <a:p>
            <a:pPr lvl="0"/>
            <a:r>
              <a:rPr lang="en-US" dirty="0"/>
              <a:t>Text</a:t>
            </a:r>
          </a:p>
        </p:txBody>
      </p:sp>
      <p:sp>
        <p:nvSpPr>
          <p:cNvPr id="48" name="Text Placeholder 4"/>
          <p:cNvSpPr>
            <a:spLocks noGrp="1"/>
          </p:cNvSpPr>
          <p:nvPr>
            <p:ph type="body" sz="quarter" idx="32" hasCustomPrompt="1"/>
          </p:nvPr>
        </p:nvSpPr>
        <p:spPr>
          <a:xfrm>
            <a:off x="4144963" y="4686301"/>
            <a:ext cx="1700212" cy="220980"/>
          </a:xfrm>
          <a:prstGeom prst="rect">
            <a:avLst/>
          </a:prstGeom>
        </p:spPr>
        <p:txBody>
          <a:bodyPr/>
          <a:lstStyle>
            <a:lvl1pPr marL="0" indent="0">
              <a:buNone/>
              <a:defRPr sz="1000"/>
            </a:lvl1pPr>
          </a:lstStyle>
          <a:p>
            <a:pPr lvl="0"/>
            <a:r>
              <a:rPr lang="en-US" dirty="0"/>
              <a:t>Text</a:t>
            </a:r>
          </a:p>
        </p:txBody>
      </p:sp>
      <p:sp>
        <p:nvSpPr>
          <p:cNvPr id="49" name="Text Placeholder 4"/>
          <p:cNvSpPr>
            <a:spLocks noGrp="1"/>
          </p:cNvSpPr>
          <p:nvPr>
            <p:ph type="body" sz="quarter" idx="33" hasCustomPrompt="1"/>
          </p:nvPr>
        </p:nvSpPr>
        <p:spPr>
          <a:xfrm>
            <a:off x="4297363" y="4838701"/>
            <a:ext cx="1700212" cy="220980"/>
          </a:xfrm>
          <a:prstGeom prst="rect">
            <a:avLst/>
          </a:prstGeom>
        </p:spPr>
        <p:txBody>
          <a:bodyPr/>
          <a:lstStyle>
            <a:lvl1pPr marL="0" indent="0">
              <a:buNone/>
              <a:defRPr sz="1000"/>
            </a:lvl1pPr>
          </a:lstStyle>
          <a:p>
            <a:pPr lvl="0"/>
            <a:r>
              <a:rPr lang="en-US" dirty="0"/>
              <a:t>Text</a:t>
            </a:r>
          </a:p>
        </p:txBody>
      </p:sp>
      <p:sp>
        <p:nvSpPr>
          <p:cNvPr id="50" name="Text Placeholder 4"/>
          <p:cNvSpPr>
            <a:spLocks noGrp="1"/>
          </p:cNvSpPr>
          <p:nvPr>
            <p:ph type="body" sz="quarter" idx="34" hasCustomPrompt="1"/>
          </p:nvPr>
        </p:nvSpPr>
        <p:spPr>
          <a:xfrm>
            <a:off x="4449763" y="4991101"/>
            <a:ext cx="1700212" cy="220980"/>
          </a:xfrm>
          <a:prstGeom prst="rect">
            <a:avLst/>
          </a:prstGeom>
        </p:spPr>
        <p:txBody>
          <a:bodyPr/>
          <a:lstStyle>
            <a:lvl1pPr marL="0" indent="0">
              <a:buNone/>
              <a:defRPr sz="1000"/>
            </a:lvl1pPr>
          </a:lstStyle>
          <a:p>
            <a:pPr lvl="0"/>
            <a:r>
              <a:rPr lang="en-US" dirty="0"/>
              <a:t>Text</a:t>
            </a:r>
          </a:p>
        </p:txBody>
      </p:sp>
      <p:sp>
        <p:nvSpPr>
          <p:cNvPr id="51" name="Text Placeholder 4"/>
          <p:cNvSpPr>
            <a:spLocks noGrp="1"/>
          </p:cNvSpPr>
          <p:nvPr>
            <p:ph type="body" sz="quarter" idx="35" hasCustomPrompt="1"/>
          </p:nvPr>
        </p:nvSpPr>
        <p:spPr>
          <a:xfrm>
            <a:off x="4602163" y="5143501"/>
            <a:ext cx="1700212" cy="220980"/>
          </a:xfrm>
          <a:prstGeom prst="rect">
            <a:avLst/>
          </a:prstGeom>
        </p:spPr>
        <p:txBody>
          <a:bodyPr/>
          <a:lstStyle>
            <a:lvl1pPr marL="0" indent="0">
              <a:buNone/>
              <a:defRPr sz="1000"/>
            </a:lvl1pPr>
          </a:lstStyle>
          <a:p>
            <a:pPr lvl="0"/>
            <a:r>
              <a:rPr lang="en-US" dirty="0"/>
              <a:t>Text</a:t>
            </a:r>
          </a:p>
        </p:txBody>
      </p:sp>
      <p:sp>
        <p:nvSpPr>
          <p:cNvPr id="52" name="Text Placeholder 4"/>
          <p:cNvSpPr>
            <a:spLocks noGrp="1"/>
          </p:cNvSpPr>
          <p:nvPr>
            <p:ph type="body" sz="quarter" idx="36" hasCustomPrompt="1"/>
          </p:nvPr>
        </p:nvSpPr>
        <p:spPr>
          <a:xfrm>
            <a:off x="4754563" y="5295901"/>
            <a:ext cx="1700212" cy="220980"/>
          </a:xfrm>
          <a:prstGeom prst="rect">
            <a:avLst/>
          </a:prstGeom>
        </p:spPr>
        <p:txBody>
          <a:bodyPr/>
          <a:lstStyle>
            <a:lvl1pPr marL="0" indent="0">
              <a:buNone/>
              <a:defRPr sz="1000"/>
            </a:lvl1pPr>
          </a:lstStyle>
          <a:p>
            <a:pPr lvl="0"/>
            <a:r>
              <a:rPr lang="en-US" dirty="0"/>
              <a:t>Text</a:t>
            </a:r>
          </a:p>
        </p:txBody>
      </p:sp>
      <p:sp>
        <p:nvSpPr>
          <p:cNvPr id="4" name="Rectangle 3">
            <a:extLst>
              <a:ext uri="{FF2B5EF4-FFF2-40B4-BE49-F238E27FC236}">
                <a16:creationId xmlns:a16="http://schemas.microsoft.com/office/drawing/2014/main" id="{DF766766-7A87-6146-2DD2-9D8706306012}"/>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53611654-30E4-2393-8746-D272783BBB93}"/>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86465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Text Placeholder 4"/>
          <p:cNvSpPr>
            <a:spLocks noGrp="1"/>
          </p:cNvSpPr>
          <p:nvPr>
            <p:ph type="body" sz="quarter" idx="10" hasCustomPrompt="1"/>
          </p:nvPr>
        </p:nvSpPr>
        <p:spPr>
          <a:xfrm>
            <a:off x="7855903" y="1310441"/>
            <a:ext cx="1700212" cy="22098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Disclaimer: The information presented in this lesson does not constitute legal, tax, investment, financial, or other advice. This lesson is intended as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informational resource to assist you in identifying or exploring resources and options for managing your personal financial situation. </a:t>
            </a:r>
          </a:p>
          <a:p>
            <a:pPr lvl="0"/>
            <a:endParaRPr lang="en-US" dirty="0"/>
          </a:p>
        </p:txBody>
      </p:sp>
      <p:sp>
        <p:nvSpPr>
          <p:cNvPr id="27" name="Text Placeholder 4"/>
          <p:cNvSpPr>
            <a:spLocks noGrp="1"/>
          </p:cNvSpPr>
          <p:nvPr>
            <p:ph type="body" sz="quarter" idx="11" hasCustomPrompt="1"/>
          </p:nvPr>
        </p:nvSpPr>
        <p:spPr>
          <a:xfrm>
            <a:off x="944563" y="1485901"/>
            <a:ext cx="1700212" cy="220980"/>
          </a:xfrm>
          <a:prstGeom prst="rect">
            <a:avLst/>
          </a:prstGeom>
        </p:spPr>
        <p:txBody>
          <a:bodyPr/>
          <a:lstStyle>
            <a:lvl1pPr marL="0" indent="0">
              <a:buNone/>
              <a:defRPr sz="1000"/>
            </a:lvl1pPr>
          </a:lstStyle>
          <a:p>
            <a:pPr lvl="0"/>
            <a:r>
              <a:rPr lang="en-US" dirty="0"/>
              <a:t>Text</a:t>
            </a:r>
          </a:p>
        </p:txBody>
      </p:sp>
      <p:sp>
        <p:nvSpPr>
          <p:cNvPr id="28" name="Text Placeholder 4"/>
          <p:cNvSpPr>
            <a:spLocks noGrp="1"/>
          </p:cNvSpPr>
          <p:nvPr>
            <p:ph type="body" sz="quarter" idx="12" hasCustomPrompt="1"/>
          </p:nvPr>
        </p:nvSpPr>
        <p:spPr>
          <a:xfrm>
            <a:off x="1096963" y="1638301"/>
            <a:ext cx="1700212" cy="220980"/>
          </a:xfrm>
          <a:prstGeom prst="rect">
            <a:avLst/>
          </a:prstGeom>
        </p:spPr>
        <p:txBody>
          <a:bodyPr/>
          <a:lstStyle>
            <a:lvl1pPr marL="0" indent="0">
              <a:buNone/>
              <a:defRPr sz="1000"/>
            </a:lvl1pPr>
          </a:lstStyle>
          <a:p>
            <a:pPr lvl="0"/>
            <a:r>
              <a:rPr lang="en-US" dirty="0"/>
              <a:t>Text</a:t>
            </a:r>
          </a:p>
        </p:txBody>
      </p:sp>
      <p:sp>
        <p:nvSpPr>
          <p:cNvPr id="29" name="Text Placeholder 4"/>
          <p:cNvSpPr>
            <a:spLocks noGrp="1"/>
          </p:cNvSpPr>
          <p:nvPr>
            <p:ph type="body" sz="quarter" idx="13" hasCustomPrompt="1"/>
          </p:nvPr>
        </p:nvSpPr>
        <p:spPr>
          <a:xfrm>
            <a:off x="1249363" y="1790701"/>
            <a:ext cx="1700212" cy="220980"/>
          </a:xfrm>
          <a:prstGeom prst="rect">
            <a:avLst/>
          </a:prstGeom>
        </p:spPr>
        <p:txBody>
          <a:bodyPr/>
          <a:lstStyle>
            <a:lvl1pPr marL="0" indent="0">
              <a:buNone/>
              <a:defRPr sz="1000"/>
            </a:lvl1pPr>
          </a:lstStyle>
          <a:p>
            <a:pPr lvl="0"/>
            <a:r>
              <a:rPr lang="en-US" dirty="0"/>
              <a:t>Text</a:t>
            </a:r>
          </a:p>
        </p:txBody>
      </p:sp>
      <p:sp>
        <p:nvSpPr>
          <p:cNvPr id="30" name="Text Placeholder 4"/>
          <p:cNvSpPr>
            <a:spLocks noGrp="1"/>
          </p:cNvSpPr>
          <p:nvPr>
            <p:ph type="body" sz="quarter" idx="14" hasCustomPrompt="1"/>
          </p:nvPr>
        </p:nvSpPr>
        <p:spPr>
          <a:xfrm>
            <a:off x="1401763" y="1943101"/>
            <a:ext cx="1700212" cy="220980"/>
          </a:xfrm>
          <a:prstGeom prst="rect">
            <a:avLst/>
          </a:prstGeom>
        </p:spPr>
        <p:txBody>
          <a:bodyPr/>
          <a:lstStyle>
            <a:lvl1pPr marL="0" indent="0">
              <a:buNone/>
              <a:defRPr sz="1000"/>
            </a:lvl1pPr>
          </a:lstStyle>
          <a:p>
            <a:pPr lvl="0"/>
            <a:r>
              <a:rPr lang="en-US" dirty="0"/>
              <a:t>Text</a:t>
            </a:r>
          </a:p>
        </p:txBody>
      </p:sp>
      <p:sp>
        <p:nvSpPr>
          <p:cNvPr id="31" name="Text Placeholder 4"/>
          <p:cNvSpPr>
            <a:spLocks noGrp="1"/>
          </p:cNvSpPr>
          <p:nvPr>
            <p:ph type="body" sz="quarter" idx="15" hasCustomPrompt="1"/>
          </p:nvPr>
        </p:nvSpPr>
        <p:spPr>
          <a:xfrm>
            <a:off x="1554163" y="2095501"/>
            <a:ext cx="1700212" cy="220980"/>
          </a:xfrm>
          <a:prstGeom prst="rect">
            <a:avLst/>
          </a:prstGeom>
        </p:spPr>
        <p:txBody>
          <a:bodyPr/>
          <a:lstStyle>
            <a:lvl1pPr marL="0" indent="0">
              <a:buNone/>
              <a:defRPr sz="1000"/>
            </a:lvl1pPr>
          </a:lstStyle>
          <a:p>
            <a:pPr lvl="0"/>
            <a:r>
              <a:rPr lang="en-US" dirty="0"/>
              <a:t>Text</a:t>
            </a:r>
          </a:p>
        </p:txBody>
      </p:sp>
      <p:sp>
        <p:nvSpPr>
          <p:cNvPr id="32" name="Text Placeholder 4"/>
          <p:cNvSpPr>
            <a:spLocks noGrp="1"/>
          </p:cNvSpPr>
          <p:nvPr>
            <p:ph type="body" sz="quarter" idx="16" hasCustomPrompt="1"/>
          </p:nvPr>
        </p:nvSpPr>
        <p:spPr>
          <a:xfrm>
            <a:off x="1706563" y="2247901"/>
            <a:ext cx="1700212" cy="220980"/>
          </a:xfrm>
          <a:prstGeom prst="rect">
            <a:avLst/>
          </a:prstGeom>
        </p:spPr>
        <p:txBody>
          <a:bodyPr/>
          <a:lstStyle>
            <a:lvl1pPr marL="0" indent="0">
              <a:buNone/>
              <a:defRPr sz="1000"/>
            </a:lvl1pPr>
          </a:lstStyle>
          <a:p>
            <a:pPr lvl="0"/>
            <a:r>
              <a:rPr lang="en-US" dirty="0"/>
              <a:t>Text</a:t>
            </a:r>
          </a:p>
        </p:txBody>
      </p:sp>
      <p:sp>
        <p:nvSpPr>
          <p:cNvPr id="33" name="Text Placeholder 4"/>
          <p:cNvSpPr>
            <a:spLocks noGrp="1"/>
          </p:cNvSpPr>
          <p:nvPr>
            <p:ph type="body" sz="quarter" idx="17" hasCustomPrompt="1"/>
          </p:nvPr>
        </p:nvSpPr>
        <p:spPr>
          <a:xfrm>
            <a:off x="1858963" y="2400301"/>
            <a:ext cx="1700212" cy="220980"/>
          </a:xfrm>
          <a:prstGeom prst="rect">
            <a:avLst/>
          </a:prstGeom>
        </p:spPr>
        <p:txBody>
          <a:bodyPr/>
          <a:lstStyle>
            <a:lvl1pPr marL="0" indent="0">
              <a:buNone/>
              <a:defRPr sz="1000"/>
            </a:lvl1pPr>
          </a:lstStyle>
          <a:p>
            <a:pPr lvl="0"/>
            <a:r>
              <a:rPr lang="en-US" dirty="0"/>
              <a:t>Text</a:t>
            </a:r>
          </a:p>
        </p:txBody>
      </p:sp>
      <p:sp>
        <p:nvSpPr>
          <p:cNvPr id="34" name="Text Placeholder 4"/>
          <p:cNvSpPr>
            <a:spLocks noGrp="1"/>
          </p:cNvSpPr>
          <p:nvPr>
            <p:ph type="body" sz="quarter" idx="18" hasCustomPrompt="1"/>
          </p:nvPr>
        </p:nvSpPr>
        <p:spPr>
          <a:xfrm>
            <a:off x="2011363" y="2552701"/>
            <a:ext cx="1700212" cy="220980"/>
          </a:xfrm>
          <a:prstGeom prst="rect">
            <a:avLst/>
          </a:prstGeom>
        </p:spPr>
        <p:txBody>
          <a:bodyPr/>
          <a:lstStyle>
            <a:lvl1pPr marL="0" indent="0">
              <a:buNone/>
              <a:defRPr sz="1000"/>
            </a:lvl1pPr>
          </a:lstStyle>
          <a:p>
            <a:pPr lvl="0"/>
            <a:r>
              <a:rPr lang="en-US" dirty="0"/>
              <a:t>Text</a:t>
            </a:r>
          </a:p>
        </p:txBody>
      </p:sp>
      <p:sp>
        <p:nvSpPr>
          <p:cNvPr id="35" name="Text Placeholder 4"/>
          <p:cNvSpPr>
            <a:spLocks noGrp="1"/>
          </p:cNvSpPr>
          <p:nvPr>
            <p:ph type="body" sz="quarter" idx="19" hasCustomPrompt="1"/>
          </p:nvPr>
        </p:nvSpPr>
        <p:spPr>
          <a:xfrm>
            <a:off x="2163763" y="2705101"/>
            <a:ext cx="1700212" cy="220980"/>
          </a:xfrm>
          <a:prstGeom prst="rect">
            <a:avLst/>
          </a:prstGeom>
        </p:spPr>
        <p:txBody>
          <a:bodyPr/>
          <a:lstStyle>
            <a:lvl1pPr marL="0" indent="0">
              <a:buNone/>
              <a:defRPr sz="1000"/>
            </a:lvl1pPr>
          </a:lstStyle>
          <a:p>
            <a:pPr lvl="0"/>
            <a:r>
              <a:rPr lang="en-US" dirty="0"/>
              <a:t>Text</a:t>
            </a:r>
          </a:p>
        </p:txBody>
      </p:sp>
      <p:sp>
        <p:nvSpPr>
          <p:cNvPr id="36" name="Text Placeholder 4"/>
          <p:cNvSpPr>
            <a:spLocks noGrp="1"/>
          </p:cNvSpPr>
          <p:nvPr>
            <p:ph type="body" sz="quarter" idx="20" hasCustomPrompt="1"/>
          </p:nvPr>
        </p:nvSpPr>
        <p:spPr>
          <a:xfrm>
            <a:off x="2316163" y="2857501"/>
            <a:ext cx="1700212" cy="220980"/>
          </a:xfrm>
          <a:prstGeom prst="rect">
            <a:avLst/>
          </a:prstGeom>
        </p:spPr>
        <p:txBody>
          <a:bodyPr/>
          <a:lstStyle>
            <a:lvl1pPr marL="0" indent="0">
              <a:buNone/>
              <a:defRPr sz="1000"/>
            </a:lvl1pPr>
          </a:lstStyle>
          <a:p>
            <a:pPr lvl="0"/>
            <a:r>
              <a:rPr lang="en-US" dirty="0"/>
              <a:t>Text</a:t>
            </a:r>
          </a:p>
        </p:txBody>
      </p:sp>
      <p:sp>
        <p:nvSpPr>
          <p:cNvPr id="37" name="Text Placeholder 4"/>
          <p:cNvSpPr>
            <a:spLocks noGrp="1"/>
          </p:cNvSpPr>
          <p:nvPr>
            <p:ph type="body" sz="quarter" idx="21" hasCustomPrompt="1"/>
          </p:nvPr>
        </p:nvSpPr>
        <p:spPr>
          <a:xfrm>
            <a:off x="2468563" y="3009901"/>
            <a:ext cx="1700212" cy="220980"/>
          </a:xfrm>
          <a:prstGeom prst="rect">
            <a:avLst/>
          </a:prstGeom>
        </p:spPr>
        <p:txBody>
          <a:bodyPr/>
          <a:lstStyle>
            <a:lvl1pPr marL="0" indent="0">
              <a:buNone/>
              <a:defRPr sz="1000"/>
            </a:lvl1pPr>
          </a:lstStyle>
          <a:p>
            <a:pPr lvl="0"/>
            <a:r>
              <a:rPr lang="en-US" dirty="0"/>
              <a:t>Text</a:t>
            </a:r>
          </a:p>
        </p:txBody>
      </p:sp>
      <p:sp>
        <p:nvSpPr>
          <p:cNvPr id="38" name="Text Placeholder 4"/>
          <p:cNvSpPr>
            <a:spLocks noGrp="1"/>
          </p:cNvSpPr>
          <p:nvPr>
            <p:ph type="body" sz="quarter" idx="22" hasCustomPrompt="1"/>
          </p:nvPr>
        </p:nvSpPr>
        <p:spPr>
          <a:xfrm>
            <a:off x="2620963" y="3162301"/>
            <a:ext cx="1700212" cy="220980"/>
          </a:xfrm>
          <a:prstGeom prst="rect">
            <a:avLst/>
          </a:prstGeom>
        </p:spPr>
        <p:txBody>
          <a:bodyPr/>
          <a:lstStyle>
            <a:lvl1pPr marL="0" indent="0">
              <a:buNone/>
              <a:defRPr sz="1000"/>
            </a:lvl1pPr>
          </a:lstStyle>
          <a:p>
            <a:pPr lvl="0"/>
            <a:r>
              <a:rPr lang="en-US" dirty="0"/>
              <a:t>Text</a:t>
            </a:r>
          </a:p>
        </p:txBody>
      </p:sp>
      <p:sp>
        <p:nvSpPr>
          <p:cNvPr id="39" name="Text Placeholder 4"/>
          <p:cNvSpPr>
            <a:spLocks noGrp="1"/>
          </p:cNvSpPr>
          <p:nvPr>
            <p:ph type="body" sz="quarter" idx="23" hasCustomPrompt="1"/>
          </p:nvPr>
        </p:nvSpPr>
        <p:spPr>
          <a:xfrm>
            <a:off x="2773363" y="3314701"/>
            <a:ext cx="1700212" cy="220980"/>
          </a:xfrm>
          <a:prstGeom prst="rect">
            <a:avLst/>
          </a:prstGeom>
        </p:spPr>
        <p:txBody>
          <a:bodyPr/>
          <a:lstStyle>
            <a:lvl1pPr marL="0" indent="0">
              <a:buNone/>
              <a:defRPr sz="1000"/>
            </a:lvl1pPr>
          </a:lstStyle>
          <a:p>
            <a:pPr lvl="0"/>
            <a:r>
              <a:rPr lang="en-US" dirty="0"/>
              <a:t>Text</a:t>
            </a:r>
          </a:p>
        </p:txBody>
      </p:sp>
      <p:sp>
        <p:nvSpPr>
          <p:cNvPr id="40" name="Text Placeholder 4"/>
          <p:cNvSpPr>
            <a:spLocks noGrp="1"/>
          </p:cNvSpPr>
          <p:nvPr>
            <p:ph type="body" sz="quarter" idx="24" hasCustomPrompt="1"/>
          </p:nvPr>
        </p:nvSpPr>
        <p:spPr>
          <a:xfrm>
            <a:off x="2925763" y="3467101"/>
            <a:ext cx="1700212" cy="220980"/>
          </a:xfrm>
          <a:prstGeom prst="rect">
            <a:avLst/>
          </a:prstGeom>
        </p:spPr>
        <p:txBody>
          <a:bodyPr/>
          <a:lstStyle>
            <a:lvl1pPr marL="0" indent="0">
              <a:buNone/>
              <a:defRPr sz="1000"/>
            </a:lvl1pPr>
          </a:lstStyle>
          <a:p>
            <a:pPr lvl="0"/>
            <a:r>
              <a:rPr lang="en-US" dirty="0"/>
              <a:t>Text</a:t>
            </a:r>
          </a:p>
        </p:txBody>
      </p:sp>
      <p:sp>
        <p:nvSpPr>
          <p:cNvPr id="41" name="Text Placeholder 4"/>
          <p:cNvSpPr>
            <a:spLocks noGrp="1"/>
          </p:cNvSpPr>
          <p:nvPr>
            <p:ph type="body" sz="quarter" idx="25" hasCustomPrompt="1"/>
          </p:nvPr>
        </p:nvSpPr>
        <p:spPr>
          <a:xfrm>
            <a:off x="3078163" y="3619501"/>
            <a:ext cx="1700212" cy="220980"/>
          </a:xfrm>
          <a:prstGeom prst="rect">
            <a:avLst/>
          </a:prstGeom>
        </p:spPr>
        <p:txBody>
          <a:bodyPr/>
          <a:lstStyle>
            <a:lvl1pPr marL="0" indent="0">
              <a:buNone/>
              <a:defRPr sz="1000"/>
            </a:lvl1pPr>
          </a:lstStyle>
          <a:p>
            <a:pPr lvl="0"/>
            <a:r>
              <a:rPr lang="en-US" dirty="0"/>
              <a:t>Text</a:t>
            </a:r>
          </a:p>
        </p:txBody>
      </p:sp>
      <p:sp>
        <p:nvSpPr>
          <p:cNvPr id="42" name="Text Placeholder 4"/>
          <p:cNvSpPr>
            <a:spLocks noGrp="1"/>
          </p:cNvSpPr>
          <p:nvPr>
            <p:ph type="body" sz="quarter" idx="26" hasCustomPrompt="1"/>
          </p:nvPr>
        </p:nvSpPr>
        <p:spPr>
          <a:xfrm>
            <a:off x="3230563" y="3771901"/>
            <a:ext cx="1700212" cy="220980"/>
          </a:xfrm>
          <a:prstGeom prst="rect">
            <a:avLst/>
          </a:prstGeom>
        </p:spPr>
        <p:txBody>
          <a:bodyPr/>
          <a:lstStyle>
            <a:lvl1pPr marL="0" indent="0">
              <a:buNone/>
              <a:defRPr sz="1000"/>
            </a:lvl1pPr>
          </a:lstStyle>
          <a:p>
            <a:pPr lvl="0"/>
            <a:r>
              <a:rPr lang="en-US" dirty="0"/>
              <a:t>Text</a:t>
            </a:r>
          </a:p>
        </p:txBody>
      </p:sp>
      <p:sp>
        <p:nvSpPr>
          <p:cNvPr id="43" name="Text Placeholder 4"/>
          <p:cNvSpPr>
            <a:spLocks noGrp="1"/>
          </p:cNvSpPr>
          <p:nvPr>
            <p:ph type="body" sz="quarter" idx="27" hasCustomPrompt="1"/>
          </p:nvPr>
        </p:nvSpPr>
        <p:spPr>
          <a:xfrm>
            <a:off x="3382963" y="3924301"/>
            <a:ext cx="1700212" cy="220980"/>
          </a:xfrm>
          <a:prstGeom prst="rect">
            <a:avLst/>
          </a:prstGeom>
        </p:spPr>
        <p:txBody>
          <a:bodyPr/>
          <a:lstStyle>
            <a:lvl1pPr marL="0" indent="0">
              <a:buNone/>
              <a:defRPr sz="1000"/>
            </a:lvl1pPr>
          </a:lstStyle>
          <a:p>
            <a:pPr lvl="0"/>
            <a:r>
              <a:rPr lang="en-US" dirty="0"/>
              <a:t>Text</a:t>
            </a:r>
          </a:p>
        </p:txBody>
      </p:sp>
      <p:sp>
        <p:nvSpPr>
          <p:cNvPr id="44" name="Text Placeholder 4"/>
          <p:cNvSpPr>
            <a:spLocks noGrp="1"/>
          </p:cNvSpPr>
          <p:nvPr>
            <p:ph type="body" sz="quarter" idx="28" hasCustomPrompt="1"/>
          </p:nvPr>
        </p:nvSpPr>
        <p:spPr>
          <a:xfrm>
            <a:off x="3535363" y="4076701"/>
            <a:ext cx="1700212" cy="220980"/>
          </a:xfrm>
          <a:prstGeom prst="rect">
            <a:avLst/>
          </a:prstGeom>
        </p:spPr>
        <p:txBody>
          <a:bodyPr/>
          <a:lstStyle>
            <a:lvl1pPr marL="0" indent="0">
              <a:buNone/>
              <a:defRPr sz="1000"/>
            </a:lvl1pPr>
          </a:lstStyle>
          <a:p>
            <a:pPr lvl="0"/>
            <a:r>
              <a:rPr lang="en-US" dirty="0"/>
              <a:t>Text</a:t>
            </a:r>
          </a:p>
        </p:txBody>
      </p:sp>
      <p:sp>
        <p:nvSpPr>
          <p:cNvPr id="45" name="Text Placeholder 4"/>
          <p:cNvSpPr>
            <a:spLocks noGrp="1"/>
          </p:cNvSpPr>
          <p:nvPr>
            <p:ph type="body" sz="quarter" idx="29" hasCustomPrompt="1"/>
          </p:nvPr>
        </p:nvSpPr>
        <p:spPr>
          <a:xfrm>
            <a:off x="3687763" y="4229101"/>
            <a:ext cx="1700212" cy="220980"/>
          </a:xfrm>
          <a:prstGeom prst="rect">
            <a:avLst/>
          </a:prstGeom>
        </p:spPr>
        <p:txBody>
          <a:bodyPr/>
          <a:lstStyle>
            <a:lvl1pPr marL="0" indent="0">
              <a:buNone/>
              <a:defRPr sz="1000"/>
            </a:lvl1pPr>
          </a:lstStyle>
          <a:p>
            <a:pPr lvl="0"/>
            <a:r>
              <a:rPr lang="en-US" dirty="0"/>
              <a:t>Text</a:t>
            </a:r>
          </a:p>
        </p:txBody>
      </p:sp>
      <p:sp>
        <p:nvSpPr>
          <p:cNvPr id="46" name="Text Placeholder 4"/>
          <p:cNvSpPr>
            <a:spLocks noGrp="1"/>
          </p:cNvSpPr>
          <p:nvPr>
            <p:ph type="body" sz="quarter" idx="30" hasCustomPrompt="1"/>
          </p:nvPr>
        </p:nvSpPr>
        <p:spPr>
          <a:xfrm>
            <a:off x="3840163" y="4381501"/>
            <a:ext cx="1700212" cy="220980"/>
          </a:xfrm>
          <a:prstGeom prst="rect">
            <a:avLst/>
          </a:prstGeom>
        </p:spPr>
        <p:txBody>
          <a:bodyPr/>
          <a:lstStyle>
            <a:lvl1pPr marL="0" indent="0">
              <a:buNone/>
              <a:defRPr sz="1000"/>
            </a:lvl1pPr>
          </a:lstStyle>
          <a:p>
            <a:pPr lvl="0"/>
            <a:r>
              <a:rPr lang="en-US" dirty="0"/>
              <a:t>Text</a:t>
            </a:r>
          </a:p>
        </p:txBody>
      </p:sp>
      <p:sp>
        <p:nvSpPr>
          <p:cNvPr id="47" name="Text Placeholder 4"/>
          <p:cNvSpPr>
            <a:spLocks noGrp="1"/>
          </p:cNvSpPr>
          <p:nvPr>
            <p:ph type="body" sz="quarter" idx="31" hasCustomPrompt="1"/>
          </p:nvPr>
        </p:nvSpPr>
        <p:spPr>
          <a:xfrm>
            <a:off x="3992563" y="4533901"/>
            <a:ext cx="1700212" cy="220980"/>
          </a:xfrm>
          <a:prstGeom prst="rect">
            <a:avLst/>
          </a:prstGeom>
        </p:spPr>
        <p:txBody>
          <a:bodyPr/>
          <a:lstStyle>
            <a:lvl1pPr marL="0" indent="0">
              <a:buNone/>
              <a:defRPr sz="1000"/>
            </a:lvl1pPr>
          </a:lstStyle>
          <a:p>
            <a:pPr lvl="0"/>
            <a:r>
              <a:rPr lang="en-US" dirty="0"/>
              <a:t>Text</a:t>
            </a:r>
          </a:p>
        </p:txBody>
      </p:sp>
      <p:sp>
        <p:nvSpPr>
          <p:cNvPr id="48" name="Text Placeholder 4"/>
          <p:cNvSpPr>
            <a:spLocks noGrp="1"/>
          </p:cNvSpPr>
          <p:nvPr>
            <p:ph type="body" sz="quarter" idx="32" hasCustomPrompt="1"/>
          </p:nvPr>
        </p:nvSpPr>
        <p:spPr>
          <a:xfrm>
            <a:off x="4144963" y="4686301"/>
            <a:ext cx="1700212" cy="220980"/>
          </a:xfrm>
          <a:prstGeom prst="rect">
            <a:avLst/>
          </a:prstGeom>
        </p:spPr>
        <p:txBody>
          <a:bodyPr/>
          <a:lstStyle>
            <a:lvl1pPr marL="0" indent="0">
              <a:buNone/>
              <a:defRPr sz="1000"/>
            </a:lvl1pPr>
          </a:lstStyle>
          <a:p>
            <a:pPr lvl="0"/>
            <a:r>
              <a:rPr lang="en-US" dirty="0"/>
              <a:t>Text</a:t>
            </a:r>
          </a:p>
        </p:txBody>
      </p:sp>
      <p:sp>
        <p:nvSpPr>
          <p:cNvPr id="49" name="Text Placeholder 4"/>
          <p:cNvSpPr>
            <a:spLocks noGrp="1"/>
          </p:cNvSpPr>
          <p:nvPr>
            <p:ph type="body" sz="quarter" idx="33" hasCustomPrompt="1"/>
          </p:nvPr>
        </p:nvSpPr>
        <p:spPr>
          <a:xfrm>
            <a:off x="4297363" y="4838701"/>
            <a:ext cx="1700212" cy="220980"/>
          </a:xfrm>
          <a:prstGeom prst="rect">
            <a:avLst/>
          </a:prstGeom>
        </p:spPr>
        <p:txBody>
          <a:bodyPr/>
          <a:lstStyle>
            <a:lvl1pPr marL="0" indent="0">
              <a:buNone/>
              <a:defRPr sz="1000"/>
            </a:lvl1pPr>
          </a:lstStyle>
          <a:p>
            <a:pPr lvl="0"/>
            <a:r>
              <a:rPr lang="en-US" dirty="0"/>
              <a:t>Text</a:t>
            </a:r>
          </a:p>
        </p:txBody>
      </p:sp>
      <p:sp>
        <p:nvSpPr>
          <p:cNvPr id="50" name="Text Placeholder 4"/>
          <p:cNvSpPr>
            <a:spLocks noGrp="1"/>
          </p:cNvSpPr>
          <p:nvPr>
            <p:ph type="body" sz="quarter" idx="34" hasCustomPrompt="1"/>
          </p:nvPr>
        </p:nvSpPr>
        <p:spPr>
          <a:xfrm>
            <a:off x="4449763" y="4991101"/>
            <a:ext cx="1700212" cy="220980"/>
          </a:xfrm>
          <a:prstGeom prst="rect">
            <a:avLst/>
          </a:prstGeom>
        </p:spPr>
        <p:txBody>
          <a:bodyPr/>
          <a:lstStyle>
            <a:lvl1pPr marL="0" indent="0">
              <a:buNone/>
              <a:defRPr sz="1000"/>
            </a:lvl1pPr>
          </a:lstStyle>
          <a:p>
            <a:pPr lvl="0"/>
            <a:r>
              <a:rPr lang="en-US" dirty="0"/>
              <a:t>Text</a:t>
            </a:r>
          </a:p>
        </p:txBody>
      </p:sp>
      <p:sp>
        <p:nvSpPr>
          <p:cNvPr id="51" name="Text Placeholder 4"/>
          <p:cNvSpPr>
            <a:spLocks noGrp="1"/>
          </p:cNvSpPr>
          <p:nvPr>
            <p:ph type="body" sz="quarter" idx="35" hasCustomPrompt="1"/>
          </p:nvPr>
        </p:nvSpPr>
        <p:spPr>
          <a:xfrm>
            <a:off x="4602163" y="5143501"/>
            <a:ext cx="1700212" cy="220980"/>
          </a:xfrm>
          <a:prstGeom prst="rect">
            <a:avLst/>
          </a:prstGeom>
        </p:spPr>
        <p:txBody>
          <a:bodyPr/>
          <a:lstStyle>
            <a:lvl1pPr marL="0" indent="0">
              <a:buNone/>
              <a:defRPr sz="1000"/>
            </a:lvl1pPr>
          </a:lstStyle>
          <a:p>
            <a:pPr lvl="0"/>
            <a:r>
              <a:rPr lang="en-US" dirty="0"/>
              <a:t>Text</a:t>
            </a:r>
          </a:p>
        </p:txBody>
      </p:sp>
      <p:sp>
        <p:nvSpPr>
          <p:cNvPr id="52" name="Text Placeholder 4"/>
          <p:cNvSpPr>
            <a:spLocks noGrp="1"/>
          </p:cNvSpPr>
          <p:nvPr>
            <p:ph type="body" sz="quarter" idx="36" hasCustomPrompt="1"/>
          </p:nvPr>
        </p:nvSpPr>
        <p:spPr>
          <a:xfrm>
            <a:off x="4754563" y="5295901"/>
            <a:ext cx="1700212" cy="220980"/>
          </a:xfrm>
          <a:prstGeom prst="rect">
            <a:avLst/>
          </a:prstGeom>
        </p:spPr>
        <p:txBody>
          <a:bodyPr/>
          <a:lstStyle>
            <a:lvl1pPr marL="0" indent="0">
              <a:buNone/>
              <a:defRPr sz="1000"/>
            </a:lvl1pPr>
          </a:lstStyle>
          <a:p>
            <a:pPr lvl="0"/>
            <a:r>
              <a:rPr lang="en-US" dirty="0"/>
              <a:t>Text</a:t>
            </a:r>
          </a:p>
        </p:txBody>
      </p:sp>
      <p:sp>
        <p:nvSpPr>
          <p:cNvPr id="4" name="Rectangle 3">
            <a:extLst>
              <a:ext uri="{FF2B5EF4-FFF2-40B4-BE49-F238E27FC236}">
                <a16:creationId xmlns:a16="http://schemas.microsoft.com/office/drawing/2014/main" id="{B4C08FB1-DF2C-22C1-7A24-6DBFE9D0FCF0}"/>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7233738E-1C70-0A6A-86BF-28F0EF5D3435}"/>
              </a:ext>
            </a:extLst>
          </p:cNvPr>
          <p:cNvPicPr>
            <a:picLocks noChangeAspect="1"/>
          </p:cNvPicPr>
          <p:nvPr userDrawn="1"/>
        </p:nvPicPr>
        <p:blipFill>
          <a:blip r:embed="rId3"/>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77241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p>
          <a:p>
            <a:pPr lvl="0"/>
            <a:endParaRPr lang="en-US" dirty="0"/>
          </a:p>
          <a:p>
            <a:pPr lvl="0"/>
            <a:endParaRPr lang="en-US" b="0" dirty="0">
              <a:solidFill>
                <a:schemeClr val="accent1"/>
              </a:solidFill>
            </a:endParaRPr>
          </a:p>
          <a:p>
            <a:pPr lvl="0"/>
            <a:endParaRPr lang="en-US" dirty="0"/>
          </a:p>
          <a:p>
            <a:pPr lvl="1"/>
            <a:endParaRPr lang="en-US" dirty="0"/>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 name="Rectangle 3">
            <a:extLst>
              <a:ext uri="{FF2B5EF4-FFF2-40B4-BE49-F238E27FC236}">
                <a16:creationId xmlns:a16="http://schemas.microsoft.com/office/drawing/2014/main" id="{467F7E5C-0509-A51C-8390-7DCDCDCBDD35}"/>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A547052E-0324-36AF-6FAD-BCB45C57B8DE}"/>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659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endParaRPr lang="en-US" b="0" dirty="0">
              <a:solidFill>
                <a:schemeClr val="accent1"/>
              </a:solidFill>
            </a:endParaRPr>
          </a:p>
          <a:p>
            <a:pPr lvl="0"/>
            <a:endParaRPr lang="en-US" dirty="0"/>
          </a:p>
        </p:txBody>
      </p:sp>
      <p:sp>
        <p:nvSpPr>
          <p:cNvPr id="4" name="Rectangle 3">
            <a:extLst>
              <a:ext uri="{FF2B5EF4-FFF2-40B4-BE49-F238E27FC236}">
                <a16:creationId xmlns:a16="http://schemas.microsoft.com/office/drawing/2014/main" id="{C20E394B-8BA7-3B43-B350-60D8E5A72F00}"/>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B441F5EC-893B-EE23-98D4-E8D0265668B4}"/>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277212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Activity: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4" name="Rectangle 3">
            <a:extLst>
              <a:ext uri="{FF2B5EF4-FFF2-40B4-BE49-F238E27FC236}">
                <a16:creationId xmlns:a16="http://schemas.microsoft.com/office/drawing/2014/main" id="{840B786C-D2EB-A2E4-4573-38BD8C600FAB}"/>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A66F60F1-D51F-6B00-45FD-FD971A931407}"/>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928826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teracy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420624"/>
          </a:xfrm>
          <a:prstGeom prst="rect">
            <a:avLst/>
          </a:prstGeom>
        </p:spPr>
      </p:pic>
      <p:sp>
        <p:nvSpPr>
          <p:cNvPr id="4" name="Title 1"/>
          <p:cNvSpPr>
            <a:spLocks noGrp="1"/>
          </p:cNvSpPr>
          <p:nvPr>
            <p:ph type="title"/>
          </p:nvPr>
        </p:nvSpPr>
        <p:spPr>
          <a:xfrm>
            <a:off x="609600" y="274638"/>
            <a:ext cx="10972800" cy="1143000"/>
          </a:xfrm>
        </p:spPr>
        <p:txBody>
          <a:bodyPr/>
          <a:lstStyle/>
          <a:p>
            <a:r>
              <a:rPr lang="en-US"/>
              <a:t>Click to edit Master title style</a:t>
            </a:r>
          </a:p>
        </p:txBody>
      </p:sp>
      <p:sp>
        <p:nvSpPr>
          <p:cNvPr id="5" name="Text Placeholder 4"/>
          <p:cNvSpPr>
            <a:spLocks noGrp="1"/>
          </p:cNvSpPr>
          <p:nvPr>
            <p:ph type="body" sz="quarter" idx="10"/>
          </p:nvPr>
        </p:nvSpPr>
        <p:spPr>
          <a:xfrm>
            <a:off x="639483" y="1869140"/>
            <a:ext cx="3556000" cy="41201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lvl="0"/>
            <a:endParaRPr lang="en-US" dirty="0"/>
          </a:p>
        </p:txBody>
      </p:sp>
      <p:sp>
        <p:nvSpPr>
          <p:cNvPr id="6" name="Slide Number Placeholder 5"/>
          <p:cNvSpPr txBox="1">
            <a:spLocks/>
          </p:cNvSpPr>
          <p:nvPr userDrawn="1"/>
        </p:nvSpPr>
        <p:spPr>
          <a:xfrm>
            <a:off x="9302496" y="6111876"/>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3E980-01E2-4D0E-BC99-6ABEDAA200DA}" type="slidenum">
              <a:rPr lang="en-US" sz="1800" smtClean="0">
                <a:solidFill>
                  <a:schemeClr val="tx1"/>
                </a:solidFill>
              </a:rPr>
              <a:pPr algn="r"/>
              <a:t>‹#›</a:t>
            </a:fld>
            <a:endParaRPr lang="en-US" sz="1800" dirty="0">
              <a:solidFill>
                <a:schemeClr val="tx1"/>
              </a:solidFill>
            </a:endParaRPr>
          </a:p>
        </p:txBody>
      </p:sp>
    </p:spTree>
    <p:extLst>
      <p:ext uri="{BB962C8B-B14F-4D97-AF65-F5344CB8AC3E}">
        <p14:creationId xmlns:p14="http://schemas.microsoft.com/office/powerpoint/2010/main" val="319820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dirty="0"/>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6"/>
          <p:cNvSpPr>
            <a:spLocks noGrp="1"/>
          </p:cNvSpPr>
          <p:nvPr>
            <p:ph type="body" sz="quarter" idx="10" hasCustomPrompt="1"/>
          </p:nvPr>
        </p:nvSpPr>
        <p:spPr>
          <a:xfrm>
            <a:off x="0" y="5935663"/>
            <a:ext cx="12192000" cy="564197"/>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Disclaimer: The information presented in this lesson does not constitute legal, tax, investment, financial, or other advice. This lesson is intended as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informational resource to assist you in identifying or exploring resources and options for managing your personal financial situation. </a:t>
            </a:r>
          </a:p>
          <a:p>
            <a:pPr lvl="0"/>
            <a:endParaRPr lang="en-US" dirty="0"/>
          </a:p>
        </p:txBody>
      </p:sp>
    </p:spTree>
    <p:custDataLst>
      <p:tags r:id="rId1"/>
    </p:custDataLst>
    <p:extLst>
      <p:ext uri="{BB962C8B-B14F-4D97-AF65-F5344CB8AC3E}">
        <p14:creationId xmlns:p14="http://schemas.microsoft.com/office/powerpoint/2010/main" val="1993573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dirty="0"/>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a:stretch>
            <a:fillRect/>
          </a:stretch>
        </p:blipFill>
        <p:spPr>
          <a:xfrm>
            <a:off x="0" y="0"/>
            <a:ext cx="12192000" cy="1181644"/>
          </a:xfrm>
          <a:prstGeom prst="rect">
            <a:avLst/>
          </a:prstGeom>
        </p:spPr>
      </p:pic>
    </p:spTree>
    <p:custDataLst>
      <p:tags r:id="rId1"/>
    </p:custDataLst>
    <p:extLst>
      <p:ext uri="{BB962C8B-B14F-4D97-AF65-F5344CB8AC3E}">
        <p14:creationId xmlns:p14="http://schemas.microsoft.com/office/powerpoint/2010/main" val="271937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dirty="0"/>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a:stretch>
            <a:fillRect/>
          </a:stretch>
        </p:blipFill>
        <p:spPr>
          <a:xfrm>
            <a:off x="0" y="0"/>
            <a:ext cx="12192000" cy="1181644"/>
          </a:xfrm>
          <a:prstGeom prst="rect">
            <a:avLst/>
          </a:prstGeom>
        </p:spPr>
      </p:pic>
    </p:spTree>
    <p:custDataLst>
      <p:tags r:id="rId1"/>
    </p:custDataLst>
    <p:extLst>
      <p:ext uri="{BB962C8B-B14F-4D97-AF65-F5344CB8AC3E}">
        <p14:creationId xmlns:p14="http://schemas.microsoft.com/office/powerpoint/2010/main" val="1621424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print"/>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print"/>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print"/>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print"/>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print"/>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print"/>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8" cstate="print"/>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print"/>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print"/>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8" cstate="print"/>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9"/>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
        <p:nvSpPr>
          <p:cNvPr id="4" name="Rectangle 3">
            <a:extLst>
              <a:ext uri="{FF2B5EF4-FFF2-40B4-BE49-F238E27FC236}">
                <a16:creationId xmlns:a16="http://schemas.microsoft.com/office/drawing/2014/main" id="{73B4824E-1CA0-A7F2-B2E3-7E4B15E779EF}"/>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02A6E65D-E111-A704-43EF-63EF49C85F7E}"/>
              </a:ext>
            </a:extLst>
          </p:cNvPr>
          <p:cNvPicPr>
            <a:picLocks noChangeAspect="1"/>
          </p:cNvPicPr>
          <p:nvPr userDrawn="1"/>
        </p:nvPicPr>
        <p:blipFill>
          <a:blip r:embed="rId10"/>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592952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Text Placeholder 4"/>
          <p:cNvSpPr>
            <a:spLocks noGrp="1"/>
          </p:cNvSpPr>
          <p:nvPr>
            <p:ph type="body" sz="quarter" idx="10" hasCustomPrompt="1"/>
          </p:nvPr>
        </p:nvSpPr>
        <p:spPr>
          <a:xfrm>
            <a:off x="7177722" y="1539040"/>
            <a:ext cx="2796857" cy="220980"/>
          </a:xfrm>
          <a:prstGeom prst="rect">
            <a:avLst/>
          </a:prstGeom>
        </p:spPr>
        <p:txBody>
          <a:bodyPr/>
          <a:lstStyle>
            <a:lvl1pPr marL="0" indent="0">
              <a:buNone/>
              <a:defRPr sz="1000" baseline="0"/>
            </a:lvl1pPr>
          </a:lstStyle>
          <a:p>
            <a:pPr lvl="0"/>
            <a:r>
              <a:rPr lang="en-US" dirty="0"/>
              <a:t>Misleading and Fraudulent Practices</a:t>
            </a:r>
          </a:p>
        </p:txBody>
      </p:sp>
      <p:sp>
        <p:nvSpPr>
          <p:cNvPr id="27" name="Text Placeholder 4"/>
          <p:cNvSpPr>
            <a:spLocks noGrp="1"/>
          </p:cNvSpPr>
          <p:nvPr>
            <p:ph type="body" sz="quarter" idx="11" hasCustomPrompt="1"/>
          </p:nvPr>
        </p:nvSpPr>
        <p:spPr>
          <a:xfrm>
            <a:off x="944563" y="1485901"/>
            <a:ext cx="1700212" cy="220980"/>
          </a:xfrm>
          <a:prstGeom prst="rect">
            <a:avLst/>
          </a:prstGeom>
        </p:spPr>
        <p:txBody>
          <a:bodyPr/>
          <a:lstStyle>
            <a:lvl1pPr marL="0" indent="0">
              <a:buNone/>
              <a:defRPr sz="1000"/>
            </a:lvl1pPr>
          </a:lstStyle>
          <a:p>
            <a:pPr lvl="0"/>
            <a:r>
              <a:rPr lang="en-US" dirty="0"/>
              <a:t>Text</a:t>
            </a:r>
          </a:p>
        </p:txBody>
      </p:sp>
      <p:sp>
        <p:nvSpPr>
          <p:cNvPr id="28" name="Text Placeholder 4"/>
          <p:cNvSpPr>
            <a:spLocks noGrp="1"/>
          </p:cNvSpPr>
          <p:nvPr>
            <p:ph type="body" sz="quarter" idx="12" hasCustomPrompt="1"/>
          </p:nvPr>
        </p:nvSpPr>
        <p:spPr>
          <a:xfrm>
            <a:off x="1096963" y="1638301"/>
            <a:ext cx="1700212" cy="220980"/>
          </a:xfrm>
          <a:prstGeom prst="rect">
            <a:avLst/>
          </a:prstGeom>
        </p:spPr>
        <p:txBody>
          <a:bodyPr/>
          <a:lstStyle>
            <a:lvl1pPr marL="0" indent="0">
              <a:buNone/>
              <a:defRPr sz="1000"/>
            </a:lvl1pPr>
          </a:lstStyle>
          <a:p>
            <a:pPr lvl="0"/>
            <a:r>
              <a:rPr lang="en-US" dirty="0"/>
              <a:t>Text</a:t>
            </a:r>
          </a:p>
        </p:txBody>
      </p:sp>
      <p:sp>
        <p:nvSpPr>
          <p:cNvPr id="29" name="Text Placeholder 4"/>
          <p:cNvSpPr>
            <a:spLocks noGrp="1"/>
          </p:cNvSpPr>
          <p:nvPr>
            <p:ph type="body" sz="quarter" idx="13" hasCustomPrompt="1"/>
          </p:nvPr>
        </p:nvSpPr>
        <p:spPr>
          <a:xfrm>
            <a:off x="1249363" y="1790701"/>
            <a:ext cx="1700212" cy="220980"/>
          </a:xfrm>
          <a:prstGeom prst="rect">
            <a:avLst/>
          </a:prstGeom>
        </p:spPr>
        <p:txBody>
          <a:bodyPr/>
          <a:lstStyle>
            <a:lvl1pPr marL="0" indent="0">
              <a:buNone/>
              <a:defRPr sz="1000"/>
            </a:lvl1pPr>
          </a:lstStyle>
          <a:p>
            <a:pPr lvl="0"/>
            <a:r>
              <a:rPr lang="en-US" dirty="0"/>
              <a:t>Text</a:t>
            </a:r>
          </a:p>
        </p:txBody>
      </p:sp>
      <p:sp>
        <p:nvSpPr>
          <p:cNvPr id="30" name="Text Placeholder 4"/>
          <p:cNvSpPr>
            <a:spLocks noGrp="1"/>
          </p:cNvSpPr>
          <p:nvPr>
            <p:ph type="body" sz="quarter" idx="14" hasCustomPrompt="1"/>
          </p:nvPr>
        </p:nvSpPr>
        <p:spPr>
          <a:xfrm>
            <a:off x="1401763" y="1943101"/>
            <a:ext cx="1700212" cy="220980"/>
          </a:xfrm>
          <a:prstGeom prst="rect">
            <a:avLst/>
          </a:prstGeom>
        </p:spPr>
        <p:txBody>
          <a:bodyPr/>
          <a:lstStyle>
            <a:lvl1pPr marL="0" indent="0">
              <a:buNone/>
              <a:defRPr sz="1000"/>
            </a:lvl1pPr>
          </a:lstStyle>
          <a:p>
            <a:pPr lvl="0"/>
            <a:r>
              <a:rPr lang="en-US" dirty="0"/>
              <a:t>Text</a:t>
            </a:r>
          </a:p>
        </p:txBody>
      </p:sp>
      <p:sp>
        <p:nvSpPr>
          <p:cNvPr id="31" name="Text Placeholder 4"/>
          <p:cNvSpPr>
            <a:spLocks noGrp="1"/>
          </p:cNvSpPr>
          <p:nvPr>
            <p:ph type="body" sz="quarter" idx="15" hasCustomPrompt="1"/>
          </p:nvPr>
        </p:nvSpPr>
        <p:spPr>
          <a:xfrm>
            <a:off x="1554163" y="2095501"/>
            <a:ext cx="1700212" cy="220980"/>
          </a:xfrm>
          <a:prstGeom prst="rect">
            <a:avLst/>
          </a:prstGeom>
        </p:spPr>
        <p:txBody>
          <a:bodyPr/>
          <a:lstStyle>
            <a:lvl1pPr marL="0" indent="0">
              <a:buNone/>
              <a:defRPr sz="1000"/>
            </a:lvl1pPr>
          </a:lstStyle>
          <a:p>
            <a:pPr lvl="0"/>
            <a:r>
              <a:rPr lang="en-US" dirty="0"/>
              <a:t>Text</a:t>
            </a:r>
          </a:p>
        </p:txBody>
      </p:sp>
      <p:sp>
        <p:nvSpPr>
          <p:cNvPr id="32" name="Text Placeholder 4"/>
          <p:cNvSpPr>
            <a:spLocks noGrp="1"/>
          </p:cNvSpPr>
          <p:nvPr>
            <p:ph type="body" sz="quarter" idx="16" hasCustomPrompt="1"/>
          </p:nvPr>
        </p:nvSpPr>
        <p:spPr>
          <a:xfrm>
            <a:off x="1706563" y="2247901"/>
            <a:ext cx="1700212" cy="220980"/>
          </a:xfrm>
          <a:prstGeom prst="rect">
            <a:avLst/>
          </a:prstGeom>
        </p:spPr>
        <p:txBody>
          <a:bodyPr/>
          <a:lstStyle>
            <a:lvl1pPr marL="0" indent="0">
              <a:buNone/>
              <a:defRPr sz="1000"/>
            </a:lvl1pPr>
          </a:lstStyle>
          <a:p>
            <a:pPr lvl="0"/>
            <a:r>
              <a:rPr lang="en-US" dirty="0"/>
              <a:t>Text</a:t>
            </a:r>
          </a:p>
        </p:txBody>
      </p:sp>
      <p:sp>
        <p:nvSpPr>
          <p:cNvPr id="33" name="Text Placeholder 4"/>
          <p:cNvSpPr>
            <a:spLocks noGrp="1"/>
          </p:cNvSpPr>
          <p:nvPr>
            <p:ph type="body" sz="quarter" idx="17" hasCustomPrompt="1"/>
          </p:nvPr>
        </p:nvSpPr>
        <p:spPr>
          <a:xfrm>
            <a:off x="1858963" y="2400301"/>
            <a:ext cx="1700212" cy="220980"/>
          </a:xfrm>
          <a:prstGeom prst="rect">
            <a:avLst/>
          </a:prstGeom>
        </p:spPr>
        <p:txBody>
          <a:bodyPr/>
          <a:lstStyle>
            <a:lvl1pPr marL="0" indent="0">
              <a:buNone/>
              <a:defRPr sz="1000"/>
            </a:lvl1pPr>
          </a:lstStyle>
          <a:p>
            <a:pPr lvl="0"/>
            <a:r>
              <a:rPr lang="en-US" dirty="0"/>
              <a:t>Text</a:t>
            </a:r>
          </a:p>
        </p:txBody>
      </p:sp>
      <p:sp>
        <p:nvSpPr>
          <p:cNvPr id="34" name="Text Placeholder 4"/>
          <p:cNvSpPr>
            <a:spLocks noGrp="1"/>
          </p:cNvSpPr>
          <p:nvPr>
            <p:ph type="body" sz="quarter" idx="18" hasCustomPrompt="1"/>
          </p:nvPr>
        </p:nvSpPr>
        <p:spPr>
          <a:xfrm>
            <a:off x="2011363" y="2552701"/>
            <a:ext cx="1700212" cy="220980"/>
          </a:xfrm>
          <a:prstGeom prst="rect">
            <a:avLst/>
          </a:prstGeom>
        </p:spPr>
        <p:txBody>
          <a:bodyPr/>
          <a:lstStyle>
            <a:lvl1pPr marL="0" indent="0">
              <a:buNone/>
              <a:defRPr sz="1000"/>
            </a:lvl1pPr>
          </a:lstStyle>
          <a:p>
            <a:pPr lvl="0"/>
            <a:r>
              <a:rPr lang="en-US" dirty="0"/>
              <a:t>Text</a:t>
            </a:r>
          </a:p>
        </p:txBody>
      </p:sp>
      <p:sp>
        <p:nvSpPr>
          <p:cNvPr id="35" name="Text Placeholder 4"/>
          <p:cNvSpPr>
            <a:spLocks noGrp="1"/>
          </p:cNvSpPr>
          <p:nvPr>
            <p:ph type="body" sz="quarter" idx="19" hasCustomPrompt="1"/>
          </p:nvPr>
        </p:nvSpPr>
        <p:spPr>
          <a:xfrm>
            <a:off x="2163763" y="2705101"/>
            <a:ext cx="1700212" cy="220980"/>
          </a:xfrm>
          <a:prstGeom prst="rect">
            <a:avLst/>
          </a:prstGeom>
        </p:spPr>
        <p:txBody>
          <a:bodyPr/>
          <a:lstStyle>
            <a:lvl1pPr marL="0" indent="0">
              <a:buNone/>
              <a:defRPr sz="1000"/>
            </a:lvl1pPr>
          </a:lstStyle>
          <a:p>
            <a:pPr lvl="0"/>
            <a:r>
              <a:rPr lang="en-US" dirty="0"/>
              <a:t>Text</a:t>
            </a:r>
          </a:p>
        </p:txBody>
      </p:sp>
      <p:sp>
        <p:nvSpPr>
          <p:cNvPr id="36" name="Text Placeholder 4"/>
          <p:cNvSpPr>
            <a:spLocks noGrp="1"/>
          </p:cNvSpPr>
          <p:nvPr>
            <p:ph type="body" sz="quarter" idx="20" hasCustomPrompt="1"/>
          </p:nvPr>
        </p:nvSpPr>
        <p:spPr>
          <a:xfrm>
            <a:off x="2316163" y="2857501"/>
            <a:ext cx="1700212" cy="220980"/>
          </a:xfrm>
          <a:prstGeom prst="rect">
            <a:avLst/>
          </a:prstGeom>
        </p:spPr>
        <p:txBody>
          <a:bodyPr/>
          <a:lstStyle>
            <a:lvl1pPr marL="0" indent="0">
              <a:buNone/>
              <a:defRPr sz="1000"/>
            </a:lvl1pPr>
          </a:lstStyle>
          <a:p>
            <a:pPr lvl="0"/>
            <a:r>
              <a:rPr lang="en-US" dirty="0"/>
              <a:t>Text</a:t>
            </a:r>
          </a:p>
        </p:txBody>
      </p:sp>
      <p:sp>
        <p:nvSpPr>
          <p:cNvPr id="37" name="Text Placeholder 4"/>
          <p:cNvSpPr>
            <a:spLocks noGrp="1"/>
          </p:cNvSpPr>
          <p:nvPr>
            <p:ph type="body" sz="quarter" idx="21" hasCustomPrompt="1"/>
          </p:nvPr>
        </p:nvSpPr>
        <p:spPr>
          <a:xfrm>
            <a:off x="2468563" y="3009901"/>
            <a:ext cx="1700212" cy="220980"/>
          </a:xfrm>
          <a:prstGeom prst="rect">
            <a:avLst/>
          </a:prstGeom>
        </p:spPr>
        <p:txBody>
          <a:bodyPr/>
          <a:lstStyle>
            <a:lvl1pPr marL="0" indent="0">
              <a:buNone/>
              <a:defRPr sz="1000"/>
            </a:lvl1pPr>
          </a:lstStyle>
          <a:p>
            <a:pPr lvl="0"/>
            <a:r>
              <a:rPr lang="en-US" dirty="0"/>
              <a:t>Text</a:t>
            </a:r>
          </a:p>
        </p:txBody>
      </p:sp>
      <p:sp>
        <p:nvSpPr>
          <p:cNvPr id="38" name="Text Placeholder 4"/>
          <p:cNvSpPr>
            <a:spLocks noGrp="1"/>
          </p:cNvSpPr>
          <p:nvPr>
            <p:ph type="body" sz="quarter" idx="22" hasCustomPrompt="1"/>
          </p:nvPr>
        </p:nvSpPr>
        <p:spPr>
          <a:xfrm>
            <a:off x="2620963" y="3162301"/>
            <a:ext cx="1700212" cy="220980"/>
          </a:xfrm>
          <a:prstGeom prst="rect">
            <a:avLst/>
          </a:prstGeom>
        </p:spPr>
        <p:txBody>
          <a:bodyPr/>
          <a:lstStyle>
            <a:lvl1pPr marL="0" indent="0">
              <a:buNone/>
              <a:defRPr sz="1000"/>
            </a:lvl1pPr>
          </a:lstStyle>
          <a:p>
            <a:pPr lvl="0"/>
            <a:r>
              <a:rPr lang="en-US" dirty="0"/>
              <a:t>Text</a:t>
            </a:r>
          </a:p>
        </p:txBody>
      </p:sp>
      <p:sp>
        <p:nvSpPr>
          <p:cNvPr id="39" name="Text Placeholder 4"/>
          <p:cNvSpPr>
            <a:spLocks noGrp="1"/>
          </p:cNvSpPr>
          <p:nvPr>
            <p:ph type="body" sz="quarter" idx="23" hasCustomPrompt="1"/>
          </p:nvPr>
        </p:nvSpPr>
        <p:spPr>
          <a:xfrm>
            <a:off x="2773363" y="3314701"/>
            <a:ext cx="1700212" cy="220980"/>
          </a:xfrm>
          <a:prstGeom prst="rect">
            <a:avLst/>
          </a:prstGeom>
        </p:spPr>
        <p:txBody>
          <a:bodyPr/>
          <a:lstStyle>
            <a:lvl1pPr marL="0" indent="0">
              <a:buNone/>
              <a:defRPr sz="1000"/>
            </a:lvl1pPr>
          </a:lstStyle>
          <a:p>
            <a:pPr lvl="0"/>
            <a:r>
              <a:rPr lang="en-US" dirty="0"/>
              <a:t>Text</a:t>
            </a:r>
          </a:p>
        </p:txBody>
      </p:sp>
      <p:sp>
        <p:nvSpPr>
          <p:cNvPr id="40" name="Text Placeholder 4"/>
          <p:cNvSpPr>
            <a:spLocks noGrp="1"/>
          </p:cNvSpPr>
          <p:nvPr>
            <p:ph type="body" sz="quarter" idx="24" hasCustomPrompt="1"/>
          </p:nvPr>
        </p:nvSpPr>
        <p:spPr>
          <a:xfrm>
            <a:off x="2925763" y="3467101"/>
            <a:ext cx="1700212" cy="220980"/>
          </a:xfrm>
          <a:prstGeom prst="rect">
            <a:avLst/>
          </a:prstGeom>
        </p:spPr>
        <p:txBody>
          <a:bodyPr/>
          <a:lstStyle>
            <a:lvl1pPr marL="0" indent="0">
              <a:buNone/>
              <a:defRPr sz="1000"/>
            </a:lvl1pPr>
          </a:lstStyle>
          <a:p>
            <a:pPr lvl="0"/>
            <a:r>
              <a:rPr lang="en-US" dirty="0"/>
              <a:t>Text</a:t>
            </a:r>
          </a:p>
        </p:txBody>
      </p:sp>
      <p:sp>
        <p:nvSpPr>
          <p:cNvPr id="41" name="Text Placeholder 4"/>
          <p:cNvSpPr>
            <a:spLocks noGrp="1"/>
          </p:cNvSpPr>
          <p:nvPr>
            <p:ph type="body" sz="quarter" idx="25" hasCustomPrompt="1"/>
          </p:nvPr>
        </p:nvSpPr>
        <p:spPr>
          <a:xfrm>
            <a:off x="3078163" y="3619501"/>
            <a:ext cx="1700212" cy="220980"/>
          </a:xfrm>
          <a:prstGeom prst="rect">
            <a:avLst/>
          </a:prstGeom>
        </p:spPr>
        <p:txBody>
          <a:bodyPr/>
          <a:lstStyle>
            <a:lvl1pPr marL="0" indent="0">
              <a:buNone/>
              <a:defRPr sz="1000"/>
            </a:lvl1pPr>
          </a:lstStyle>
          <a:p>
            <a:pPr lvl="0"/>
            <a:r>
              <a:rPr lang="en-US" dirty="0"/>
              <a:t>Text</a:t>
            </a:r>
          </a:p>
        </p:txBody>
      </p:sp>
      <p:sp>
        <p:nvSpPr>
          <p:cNvPr id="42" name="Text Placeholder 4"/>
          <p:cNvSpPr>
            <a:spLocks noGrp="1"/>
          </p:cNvSpPr>
          <p:nvPr>
            <p:ph type="body" sz="quarter" idx="26" hasCustomPrompt="1"/>
          </p:nvPr>
        </p:nvSpPr>
        <p:spPr>
          <a:xfrm>
            <a:off x="3230563" y="3771901"/>
            <a:ext cx="1700212" cy="220980"/>
          </a:xfrm>
          <a:prstGeom prst="rect">
            <a:avLst/>
          </a:prstGeom>
        </p:spPr>
        <p:txBody>
          <a:bodyPr/>
          <a:lstStyle>
            <a:lvl1pPr marL="0" indent="0">
              <a:buNone/>
              <a:defRPr sz="1000"/>
            </a:lvl1pPr>
          </a:lstStyle>
          <a:p>
            <a:pPr lvl="0"/>
            <a:r>
              <a:rPr lang="en-US" dirty="0"/>
              <a:t>Text</a:t>
            </a:r>
          </a:p>
        </p:txBody>
      </p:sp>
      <p:sp>
        <p:nvSpPr>
          <p:cNvPr id="43" name="Text Placeholder 4"/>
          <p:cNvSpPr>
            <a:spLocks noGrp="1"/>
          </p:cNvSpPr>
          <p:nvPr>
            <p:ph type="body" sz="quarter" idx="27" hasCustomPrompt="1"/>
          </p:nvPr>
        </p:nvSpPr>
        <p:spPr>
          <a:xfrm>
            <a:off x="3382963" y="3924301"/>
            <a:ext cx="1700212" cy="220980"/>
          </a:xfrm>
          <a:prstGeom prst="rect">
            <a:avLst/>
          </a:prstGeom>
        </p:spPr>
        <p:txBody>
          <a:bodyPr/>
          <a:lstStyle>
            <a:lvl1pPr marL="0" indent="0">
              <a:buNone/>
              <a:defRPr sz="1000"/>
            </a:lvl1pPr>
          </a:lstStyle>
          <a:p>
            <a:pPr lvl="0"/>
            <a:r>
              <a:rPr lang="en-US" dirty="0"/>
              <a:t>Text</a:t>
            </a:r>
          </a:p>
        </p:txBody>
      </p:sp>
      <p:sp>
        <p:nvSpPr>
          <p:cNvPr id="44" name="Text Placeholder 4"/>
          <p:cNvSpPr>
            <a:spLocks noGrp="1"/>
          </p:cNvSpPr>
          <p:nvPr>
            <p:ph type="body" sz="quarter" idx="28" hasCustomPrompt="1"/>
          </p:nvPr>
        </p:nvSpPr>
        <p:spPr>
          <a:xfrm>
            <a:off x="3535363" y="4076701"/>
            <a:ext cx="1700212" cy="220980"/>
          </a:xfrm>
          <a:prstGeom prst="rect">
            <a:avLst/>
          </a:prstGeom>
        </p:spPr>
        <p:txBody>
          <a:bodyPr/>
          <a:lstStyle>
            <a:lvl1pPr marL="0" indent="0">
              <a:buNone/>
              <a:defRPr sz="1000"/>
            </a:lvl1pPr>
          </a:lstStyle>
          <a:p>
            <a:pPr lvl="0"/>
            <a:r>
              <a:rPr lang="en-US" dirty="0"/>
              <a:t>Text</a:t>
            </a:r>
          </a:p>
        </p:txBody>
      </p:sp>
      <p:sp>
        <p:nvSpPr>
          <p:cNvPr id="45" name="Text Placeholder 4"/>
          <p:cNvSpPr>
            <a:spLocks noGrp="1"/>
          </p:cNvSpPr>
          <p:nvPr>
            <p:ph type="body" sz="quarter" idx="29" hasCustomPrompt="1"/>
          </p:nvPr>
        </p:nvSpPr>
        <p:spPr>
          <a:xfrm>
            <a:off x="3687763" y="4229101"/>
            <a:ext cx="1700212" cy="220980"/>
          </a:xfrm>
          <a:prstGeom prst="rect">
            <a:avLst/>
          </a:prstGeom>
        </p:spPr>
        <p:txBody>
          <a:bodyPr/>
          <a:lstStyle>
            <a:lvl1pPr marL="0" indent="0">
              <a:buNone/>
              <a:defRPr sz="1000"/>
            </a:lvl1pPr>
          </a:lstStyle>
          <a:p>
            <a:pPr lvl="0"/>
            <a:r>
              <a:rPr lang="en-US" dirty="0"/>
              <a:t>Text</a:t>
            </a:r>
          </a:p>
        </p:txBody>
      </p:sp>
      <p:sp>
        <p:nvSpPr>
          <p:cNvPr id="46" name="Text Placeholder 4"/>
          <p:cNvSpPr>
            <a:spLocks noGrp="1"/>
          </p:cNvSpPr>
          <p:nvPr>
            <p:ph type="body" sz="quarter" idx="30" hasCustomPrompt="1"/>
          </p:nvPr>
        </p:nvSpPr>
        <p:spPr>
          <a:xfrm>
            <a:off x="3840163" y="4381501"/>
            <a:ext cx="1700212" cy="220980"/>
          </a:xfrm>
          <a:prstGeom prst="rect">
            <a:avLst/>
          </a:prstGeom>
        </p:spPr>
        <p:txBody>
          <a:bodyPr/>
          <a:lstStyle>
            <a:lvl1pPr marL="0" indent="0">
              <a:buNone/>
              <a:defRPr sz="1000"/>
            </a:lvl1pPr>
          </a:lstStyle>
          <a:p>
            <a:pPr lvl="0"/>
            <a:r>
              <a:rPr lang="en-US" dirty="0"/>
              <a:t>Text</a:t>
            </a:r>
          </a:p>
        </p:txBody>
      </p:sp>
      <p:sp>
        <p:nvSpPr>
          <p:cNvPr id="47" name="Text Placeholder 4"/>
          <p:cNvSpPr>
            <a:spLocks noGrp="1"/>
          </p:cNvSpPr>
          <p:nvPr>
            <p:ph type="body" sz="quarter" idx="31" hasCustomPrompt="1"/>
          </p:nvPr>
        </p:nvSpPr>
        <p:spPr>
          <a:xfrm>
            <a:off x="3992563" y="4533901"/>
            <a:ext cx="1700212" cy="220980"/>
          </a:xfrm>
          <a:prstGeom prst="rect">
            <a:avLst/>
          </a:prstGeom>
        </p:spPr>
        <p:txBody>
          <a:bodyPr/>
          <a:lstStyle>
            <a:lvl1pPr marL="0" indent="0">
              <a:buNone/>
              <a:defRPr sz="1000"/>
            </a:lvl1pPr>
          </a:lstStyle>
          <a:p>
            <a:pPr lvl="0"/>
            <a:r>
              <a:rPr lang="en-US" dirty="0"/>
              <a:t>Text</a:t>
            </a:r>
          </a:p>
        </p:txBody>
      </p:sp>
      <p:sp>
        <p:nvSpPr>
          <p:cNvPr id="48" name="Text Placeholder 4"/>
          <p:cNvSpPr>
            <a:spLocks noGrp="1"/>
          </p:cNvSpPr>
          <p:nvPr>
            <p:ph type="body" sz="quarter" idx="32" hasCustomPrompt="1"/>
          </p:nvPr>
        </p:nvSpPr>
        <p:spPr>
          <a:xfrm>
            <a:off x="4144963" y="4686301"/>
            <a:ext cx="1700212" cy="220980"/>
          </a:xfrm>
          <a:prstGeom prst="rect">
            <a:avLst/>
          </a:prstGeom>
        </p:spPr>
        <p:txBody>
          <a:bodyPr/>
          <a:lstStyle>
            <a:lvl1pPr marL="0" indent="0">
              <a:buNone/>
              <a:defRPr sz="1000"/>
            </a:lvl1pPr>
          </a:lstStyle>
          <a:p>
            <a:pPr lvl="0"/>
            <a:r>
              <a:rPr lang="en-US" dirty="0"/>
              <a:t>Text</a:t>
            </a:r>
          </a:p>
        </p:txBody>
      </p:sp>
      <p:sp>
        <p:nvSpPr>
          <p:cNvPr id="49" name="Text Placeholder 4"/>
          <p:cNvSpPr>
            <a:spLocks noGrp="1"/>
          </p:cNvSpPr>
          <p:nvPr>
            <p:ph type="body" sz="quarter" idx="33" hasCustomPrompt="1"/>
          </p:nvPr>
        </p:nvSpPr>
        <p:spPr>
          <a:xfrm>
            <a:off x="4297363" y="4838701"/>
            <a:ext cx="1700212" cy="220980"/>
          </a:xfrm>
          <a:prstGeom prst="rect">
            <a:avLst/>
          </a:prstGeom>
        </p:spPr>
        <p:txBody>
          <a:bodyPr/>
          <a:lstStyle>
            <a:lvl1pPr marL="0" indent="0">
              <a:buNone/>
              <a:defRPr sz="1000"/>
            </a:lvl1pPr>
          </a:lstStyle>
          <a:p>
            <a:pPr lvl="0"/>
            <a:r>
              <a:rPr lang="en-US" dirty="0"/>
              <a:t>Text</a:t>
            </a:r>
          </a:p>
        </p:txBody>
      </p:sp>
      <p:sp>
        <p:nvSpPr>
          <p:cNvPr id="50" name="Text Placeholder 4"/>
          <p:cNvSpPr>
            <a:spLocks noGrp="1"/>
          </p:cNvSpPr>
          <p:nvPr>
            <p:ph type="body" sz="quarter" idx="34" hasCustomPrompt="1"/>
          </p:nvPr>
        </p:nvSpPr>
        <p:spPr>
          <a:xfrm>
            <a:off x="4449763" y="4991101"/>
            <a:ext cx="1700212" cy="220980"/>
          </a:xfrm>
          <a:prstGeom prst="rect">
            <a:avLst/>
          </a:prstGeom>
        </p:spPr>
        <p:txBody>
          <a:bodyPr/>
          <a:lstStyle>
            <a:lvl1pPr marL="0" indent="0">
              <a:buNone/>
              <a:defRPr sz="1000"/>
            </a:lvl1pPr>
          </a:lstStyle>
          <a:p>
            <a:pPr lvl="0"/>
            <a:r>
              <a:rPr lang="en-US" dirty="0"/>
              <a:t>Text</a:t>
            </a:r>
          </a:p>
        </p:txBody>
      </p:sp>
      <p:sp>
        <p:nvSpPr>
          <p:cNvPr id="51" name="Text Placeholder 4"/>
          <p:cNvSpPr>
            <a:spLocks noGrp="1"/>
          </p:cNvSpPr>
          <p:nvPr>
            <p:ph type="body" sz="quarter" idx="35" hasCustomPrompt="1"/>
          </p:nvPr>
        </p:nvSpPr>
        <p:spPr>
          <a:xfrm>
            <a:off x="4602163" y="5143501"/>
            <a:ext cx="1700212" cy="220980"/>
          </a:xfrm>
          <a:prstGeom prst="rect">
            <a:avLst/>
          </a:prstGeom>
        </p:spPr>
        <p:txBody>
          <a:bodyPr/>
          <a:lstStyle>
            <a:lvl1pPr marL="0" indent="0">
              <a:buNone/>
              <a:defRPr sz="1000"/>
            </a:lvl1pPr>
          </a:lstStyle>
          <a:p>
            <a:pPr lvl="0"/>
            <a:r>
              <a:rPr lang="en-US" dirty="0"/>
              <a:t>Text</a:t>
            </a:r>
          </a:p>
        </p:txBody>
      </p:sp>
      <p:sp>
        <p:nvSpPr>
          <p:cNvPr id="52" name="Text Placeholder 4"/>
          <p:cNvSpPr>
            <a:spLocks noGrp="1"/>
          </p:cNvSpPr>
          <p:nvPr>
            <p:ph type="body" sz="quarter" idx="36" hasCustomPrompt="1"/>
          </p:nvPr>
        </p:nvSpPr>
        <p:spPr>
          <a:xfrm>
            <a:off x="4754563" y="5295901"/>
            <a:ext cx="1700212" cy="220980"/>
          </a:xfrm>
          <a:prstGeom prst="rect">
            <a:avLst/>
          </a:prstGeom>
        </p:spPr>
        <p:txBody>
          <a:bodyPr/>
          <a:lstStyle>
            <a:lvl1pPr marL="0" indent="0">
              <a:buNone/>
              <a:defRPr sz="1000"/>
            </a:lvl1pPr>
          </a:lstStyle>
          <a:p>
            <a:pPr lvl="0"/>
            <a:r>
              <a:rPr lang="en-US" dirty="0"/>
              <a:t>Text</a:t>
            </a:r>
          </a:p>
        </p:txBody>
      </p:sp>
      <p:sp>
        <p:nvSpPr>
          <p:cNvPr id="7" name="Text Placeholder 6"/>
          <p:cNvSpPr>
            <a:spLocks noGrp="1"/>
          </p:cNvSpPr>
          <p:nvPr>
            <p:ph type="body" sz="quarter" idx="37" hasCustomPrompt="1"/>
          </p:nvPr>
        </p:nvSpPr>
        <p:spPr>
          <a:xfrm>
            <a:off x="5761038" y="2217738"/>
            <a:ext cx="3817937" cy="555943"/>
          </a:xfrm>
          <a:prstGeom prst="rect">
            <a:avLst/>
          </a:prstGeom>
        </p:spPr>
        <p:txBody>
          <a:bodyPr/>
          <a:lstStyle>
            <a:lvl1pPr marL="0" indent="0">
              <a:buNone/>
              <a:defRPr/>
            </a:lvl1pPr>
          </a:lstStyle>
          <a:p>
            <a:pPr lvl="0"/>
            <a:r>
              <a:rPr lang="en-US" dirty="0"/>
              <a:t>Smart Purchases</a:t>
            </a:r>
          </a:p>
        </p:txBody>
      </p:sp>
      <p:sp>
        <p:nvSpPr>
          <p:cNvPr id="4" name="Rectangle 3">
            <a:extLst>
              <a:ext uri="{FF2B5EF4-FFF2-40B4-BE49-F238E27FC236}">
                <a16:creationId xmlns:a16="http://schemas.microsoft.com/office/drawing/2014/main" id="{2EDF48B8-D9C6-B949-8B2B-F321D9A2B89E}"/>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4D0C8AFA-153A-0114-5196-1CAB37C7592C}"/>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244669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Text Placeholder 4"/>
          <p:cNvSpPr>
            <a:spLocks noGrp="1"/>
          </p:cNvSpPr>
          <p:nvPr>
            <p:ph type="body" sz="quarter" idx="10" hasCustomPrompt="1"/>
          </p:nvPr>
        </p:nvSpPr>
        <p:spPr>
          <a:xfrm>
            <a:off x="7855903" y="1310441"/>
            <a:ext cx="1700212" cy="22098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Disclaimer: The information presented in this lesson does not constitute legal, tax, investment, financial, or other advice. This lesson is intended as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informational resource to assist you in identifying or exploring resources and options for managing your personal financial situation. </a:t>
            </a:r>
          </a:p>
          <a:p>
            <a:pPr lvl="0"/>
            <a:endParaRPr lang="en-US" dirty="0"/>
          </a:p>
        </p:txBody>
      </p:sp>
      <p:sp>
        <p:nvSpPr>
          <p:cNvPr id="27" name="Text Placeholder 4"/>
          <p:cNvSpPr>
            <a:spLocks noGrp="1"/>
          </p:cNvSpPr>
          <p:nvPr>
            <p:ph type="body" sz="quarter" idx="11" hasCustomPrompt="1"/>
          </p:nvPr>
        </p:nvSpPr>
        <p:spPr>
          <a:xfrm>
            <a:off x="944563" y="1485901"/>
            <a:ext cx="1700212" cy="220980"/>
          </a:xfrm>
          <a:prstGeom prst="rect">
            <a:avLst/>
          </a:prstGeom>
        </p:spPr>
        <p:txBody>
          <a:bodyPr/>
          <a:lstStyle>
            <a:lvl1pPr marL="0" indent="0">
              <a:buNone/>
              <a:defRPr sz="1000"/>
            </a:lvl1pPr>
          </a:lstStyle>
          <a:p>
            <a:pPr lvl="0"/>
            <a:r>
              <a:rPr lang="en-US" dirty="0"/>
              <a:t>Text</a:t>
            </a:r>
          </a:p>
        </p:txBody>
      </p:sp>
      <p:sp>
        <p:nvSpPr>
          <p:cNvPr id="28" name="Text Placeholder 4"/>
          <p:cNvSpPr>
            <a:spLocks noGrp="1"/>
          </p:cNvSpPr>
          <p:nvPr>
            <p:ph type="body" sz="quarter" idx="12" hasCustomPrompt="1"/>
          </p:nvPr>
        </p:nvSpPr>
        <p:spPr>
          <a:xfrm>
            <a:off x="1096963" y="1638301"/>
            <a:ext cx="1700212" cy="220980"/>
          </a:xfrm>
          <a:prstGeom prst="rect">
            <a:avLst/>
          </a:prstGeom>
        </p:spPr>
        <p:txBody>
          <a:bodyPr/>
          <a:lstStyle>
            <a:lvl1pPr marL="0" indent="0">
              <a:buNone/>
              <a:defRPr sz="1000"/>
            </a:lvl1pPr>
          </a:lstStyle>
          <a:p>
            <a:pPr lvl="0"/>
            <a:r>
              <a:rPr lang="en-US" dirty="0"/>
              <a:t>Text</a:t>
            </a:r>
          </a:p>
        </p:txBody>
      </p:sp>
      <p:sp>
        <p:nvSpPr>
          <p:cNvPr id="29" name="Text Placeholder 4"/>
          <p:cNvSpPr>
            <a:spLocks noGrp="1"/>
          </p:cNvSpPr>
          <p:nvPr>
            <p:ph type="body" sz="quarter" idx="13" hasCustomPrompt="1"/>
          </p:nvPr>
        </p:nvSpPr>
        <p:spPr>
          <a:xfrm>
            <a:off x="1249363" y="1790701"/>
            <a:ext cx="1700212" cy="220980"/>
          </a:xfrm>
          <a:prstGeom prst="rect">
            <a:avLst/>
          </a:prstGeom>
        </p:spPr>
        <p:txBody>
          <a:bodyPr/>
          <a:lstStyle>
            <a:lvl1pPr marL="0" indent="0">
              <a:buNone/>
              <a:defRPr sz="1000"/>
            </a:lvl1pPr>
          </a:lstStyle>
          <a:p>
            <a:pPr lvl="0"/>
            <a:r>
              <a:rPr lang="en-US" dirty="0"/>
              <a:t>Text</a:t>
            </a:r>
          </a:p>
        </p:txBody>
      </p:sp>
      <p:sp>
        <p:nvSpPr>
          <p:cNvPr id="30" name="Text Placeholder 4"/>
          <p:cNvSpPr>
            <a:spLocks noGrp="1"/>
          </p:cNvSpPr>
          <p:nvPr>
            <p:ph type="body" sz="quarter" idx="14" hasCustomPrompt="1"/>
          </p:nvPr>
        </p:nvSpPr>
        <p:spPr>
          <a:xfrm>
            <a:off x="1401763" y="1943101"/>
            <a:ext cx="1700212" cy="220980"/>
          </a:xfrm>
          <a:prstGeom prst="rect">
            <a:avLst/>
          </a:prstGeom>
        </p:spPr>
        <p:txBody>
          <a:bodyPr/>
          <a:lstStyle>
            <a:lvl1pPr marL="0" indent="0">
              <a:buNone/>
              <a:defRPr sz="1000"/>
            </a:lvl1pPr>
          </a:lstStyle>
          <a:p>
            <a:pPr lvl="0"/>
            <a:r>
              <a:rPr lang="en-US" dirty="0"/>
              <a:t>Text</a:t>
            </a:r>
          </a:p>
        </p:txBody>
      </p:sp>
      <p:sp>
        <p:nvSpPr>
          <p:cNvPr id="31" name="Text Placeholder 4"/>
          <p:cNvSpPr>
            <a:spLocks noGrp="1"/>
          </p:cNvSpPr>
          <p:nvPr>
            <p:ph type="body" sz="quarter" idx="15" hasCustomPrompt="1"/>
          </p:nvPr>
        </p:nvSpPr>
        <p:spPr>
          <a:xfrm>
            <a:off x="1554163" y="2095501"/>
            <a:ext cx="1700212" cy="220980"/>
          </a:xfrm>
          <a:prstGeom prst="rect">
            <a:avLst/>
          </a:prstGeom>
        </p:spPr>
        <p:txBody>
          <a:bodyPr/>
          <a:lstStyle>
            <a:lvl1pPr marL="0" indent="0">
              <a:buNone/>
              <a:defRPr sz="1000"/>
            </a:lvl1pPr>
          </a:lstStyle>
          <a:p>
            <a:pPr lvl="0"/>
            <a:r>
              <a:rPr lang="en-US" dirty="0"/>
              <a:t>Text</a:t>
            </a:r>
          </a:p>
        </p:txBody>
      </p:sp>
      <p:sp>
        <p:nvSpPr>
          <p:cNvPr id="32" name="Text Placeholder 4"/>
          <p:cNvSpPr>
            <a:spLocks noGrp="1"/>
          </p:cNvSpPr>
          <p:nvPr>
            <p:ph type="body" sz="quarter" idx="16" hasCustomPrompt="1"/>
          </p:nvPr>
        </p:nvSpPr>
        <p:spPr>
          <a:xfrm>
            <a:off x="1706563" y="2247901"/>
            <a:ext cx="1700212" cy="220980"/>
          </a:xfrm>
          <a:prstGeom prst="rect">
            <a:avLst/>
          </a:prstGeom>
        </p:spPr>
        <p:txBody>
          <a:bodyPr/>
          <a:lstStyle>
            <a:lvl1pPr marL="0" indent="0">
              <a:buNone/>
              <a:defRPr sz="1000"/>
            </a:lvl1pPr>
          </a:lstStyle>
          <a:p>
            <a:pPr lvl="0"/>
            <a:r>
              <a:rPr lang="en-US" dirty="0"/>
              <a:t>Text</a:t>
            </a:r>
          </a:p>
        </p:txBody>
      </p:sp>
      <p:sp>
        <p:nvSpPr>
          <p:cNvPr id="33" name="Text Placeholder 4"/>
          <p:cNvSpPr>
            <a:spLocks noGrp="1"/>
          </p:cNvSpPr>
          <p:nvPr>
            <p:ph type="body" sz="quarter" idx="17" hasCustomPrompt="1"/>
          </p:nvPr>
        </p:nvSpPr>
        <p:spPr>
          <a:xfrm>
            <a:off x="1858963" y="2400301"/>
            <a:ext cx="1700212" cy="220980"/>
          </a:xfrm>
          <a:prstGeom prst="rect">
            <a:avLst/>
          </a:prstGeom>
        </p:spPr>
        <p:txBody>
          <a:bodyPr/>
          <a:lstStyle>
            <a:lvl1pPr marL="0" indent="0">
              <a:buNone/>
              <a:defRPr sz="1000"/>
            </a:lvl1pPr>
          </a:lstStyle>
          <a:p>
            <a:pPr lvl="0"/>
            <a:r>
              <a:rPr lang="en-US" dirty="0"/>
              <a:t>Text</a:t>
            </a:r>
          </a:p>
        </p:txBody>
      </p:sp>
      <p:sp>
        <p:nvSpPr>
          <p:cNvPr id="34" name="Text Placeholder 4"/>
          <p:cNvSpPr>
            <a:spLocks noGrp="1"/>
          </p:cNvSpPr>
          <p:nvPr>
            <p:ph type="body" sz="quarter" idx="18" hasCustomPrompt="1"/>
          </p:nvPr>
        </p:nvSpPr>
        <p:spPr>
          <a:xfrm>
            <a:off x="2011363" y="2552701"/>
            <a:ext cx="1700212" cy="220980"/>
          </a:xfrm>
          <a:prstGeom prst="rect">
            <a:avLst/>
          </a:prstGeom>
        </p:spPr>
        <p:txBody>
          <a:bodyPr/>
          <a:lstStyle>
            <a:lvl1pPr marL="0" indent="0">
              <a:buNone/>
              <a:defRPr sz="1000"/>
            </a:lvl1pPr>
          </a:lstStyle>
          <a:p>
            <a:pPr lvl="0"/>
            <a:r>
              <a:rPr lang="en-US" dirty="0"/>
              <a:t>Text</a:t>
            </a:r>
          </a:p>
        </p:txBody>
      </p:sp>
      <p:sp>
        <p:nvSpPr>
          <p:cNvPr id="35" name="Text Placeholder 4"/>
          <p:cNvSpPr>
            <a:spLocks noGrp="1"/>
          </p:cNvSpPr>
          <p:nvPr>
            <p:ph type="body" sz="quarter" idx="19" hasCustomPrompt="1"/>
          </p:nvPr>
        </p:nvSpPr>
        <p:spPr>
          <a:xfrm>
            <a:off x="2163763" y="2705101"/>
            <a:ext cx="1700212" cy="220980"/>
          </a:xfrm>
          <a:prstGeom prst="rect">
            <a:avLst/>
          </a:prstGeom>
        </p:spPr>
        <p:txBody>
          <a:bodyPr/>
          <a:lstStyle>
            <a:lvl1pPr marL="0" indent="0">
              <a:buNone/>
              <a:defRPr sz="1000"/>
            </a:lvl1pPr>
          </a:lstStyle>
          <a:p>
            <a:pPr lvl="0"/>
            <a:r>
              <a:rPr lang="en-US" dirty="0"/>
              <a:t>Text</a:t>
            </a:r>
          </a:p>
        </p:txBody>
      </p:sp>
      <p:sp>
        <p:nvSpPr>
          <p:cNvPr id="36" name="Text Placeholder 4"/>
          <p:cNvSpPr>
            <a:spLocks noGrp="1"/>
          </p:cNvSpPr>
          <p:nvPr>
            <p:ph type="body" sz="quarter" idx="20" hasCustomPrompt="1"/>
          </p:nvPr>
        </p:nvSpPr>
        <p:spPr>
          <a:xfrm>
            <a:off x="2316163" y="2857501"/>
            <a:ext cx="1700212" cy="220980"/>
          </a:xfrm>
          <a:prstGeom prst="rect">
            <a:avLst/>
          </a:prstGeom>
        </p:spPr>
        <p:txBody>
          <a:bodyPr/>
          <a:lstStyle>
            <a:lvl1pPr marL="0" indent="0">
              <a:buNone/>
              <a:defRPr sz="1000"/>
            </a:lvl1pPr>
          </a:lstStyle>
          <a:p>
            <a:pPr lvl="0"/>
            <a:r>
              <a:rPr lang="en-US" dirty="0"/>
              <a:t>Text</a:t>
            </a:r>
          </a:p>
        </p:txBody>
      </p:sp>
      <p:sp>
        <p:nvSpPr>
          <p:cNvPr id="37" name="Text Placeholder 4"/>
          <p:cNvSpPr>
            <a:spLocks noGrp="1"/>
          </p:cNvSpPr>
          <p:nvPr>
            <p:ph type="body" sz="quarter" idx="21" hasCustomPrompt="1"/>
          </p:nvPr>
        </p:nvSpPr>
        <p:spPr>
          <a:xfrm>
            <a:off x="2468563" y="3009901"/>
            <a:ext cx="1700212" cy="220980"/>
          </a:xfrm>
          <a:prstGeom prst="rect">
            <a:avLst/>
          </a:prstGeom>
        </p:spPr>
        <p:txBody>
          <a:bodyPr/>
          <a:lstStyle>
            <a:lvl1pPr marL="0" indent="0">
              <a:buNone/>
              <a:defRPr sz="1000"/>
            </a:lvl1pPr>
          </a:lstStyle>
          <a:p>
            <a:pPr lvl="0"/>
            <a:r>
              <a:rPr lang="en-US" dirty="0"/>
              <a:t>Text</a:t>
            </a:r>
          </a:p>
        </p:txBody>
      </p:sp>
      <p:sp>
        <p:nvSpPr>
          <p:cNvPr id="38" name="Text Placeholder 4"/>
          <p:cNvSpPr>
            <a:spLocks noGrp="1"/>
          </p:cNvSpPr>
          <p:nvPr>
            <p:ph type="body" sz="quarter" idx="22" hasCustomPrompt="1"/>
          </p:nvPr>
        </p:nvSpPr>
        <p:spPr>
          <a:xfrm>
            <a:off x="2620963" y="3162301"/>
            <a:ext cx="1700212" cy="220980"/>
          </a:xfrm>
          <a:prstGeom prst="rect">
            <a:avLst/>
          </a:prstGeom>
        </p:spPr>
        <p:txBody>
          <a:bodyPr/>
          <a:lstStyle>
            <a:lvl1pPr marL="0" indent="0">
              <a:buNone/>
              <a:defRPr sz="1000"/>
            </a:lvl1pPr>
          </a:lstStyle>
          <a:p>
            <a:pPr lvl="0"/>
            <a:r>
              <a:rPr lang="en-US" dirty="0"/>
              <a:t>Text</a:t>
            </a:r>
          </a:p>
        </p:txBody>
      </p:sp>
      <p:sp>
        <p:nvSpPr>
          <p:cNvPr id="39" name="Text Placeholder 4"/>
          <p:cNvSpPr>
            <a:spLocks noGrp="1"/>
          </p:cNvSpPr>
          <p:nvPr>
            <p:ph type="body" sz="quarter" idx="23" hasCustomPrompt="1"/>
          </p:nvPr>
        </p:nvSpPr>
        <p:spPr>
          <a:xfrm>
            <a:off x="2773363" y="3314701"/>
            <a:ext cx="1700212" cy="220980"/>
          </a:xfrm>
          <a:prstGeom prst="rect">
            <a:avLst/>
          </a:prstGeom>
        </p:spPr>
        <p:txBody>
          <a:bodyPr/>
          <a:lstStyle>
            <a:lvl1pPr marL="0" indent="0">
              <a:buNone/>
              <a:defRPr sz="1000"/>
            </a:lvl1pPr>
          </a:lstStyle>
          <a:p>
            <a:pPr lvl="0"/>
            <a:r>
              <a:rPr lang="en-US" dirty="0"/>
              <a:t>Text</a:t>
            </a:r>
          </a:p>
        </p:txBody>
      </p:sp>
      <p:sp>
        <p:nvSpPr>
          <p:cNvPr id="40" name="Text Placeholder 4"/>
          <p:cNvSpPr>
            <a:spLocks noGrp="1"/>
          </p:cNvSpPr>
          <p:nvPr>
            <p:ph type="body" sz="quarter" idx="24" hasCustomPrompt="1"/>
          </p:nvPr>
        </p:nvSpPr>
        <p:spPr>
          <a:xfrm>
            <a:off x="2925763" y="3467101"/>
            <a:ext cx="1700212" cy="220980"/>
          </a:xfrm>
          <a:prstGeom prst="rect">
            <a:avLst/>
          </a:prstGeom>
        </p:spPr>
        <p:txBody>
          <a:bodyPr/>
          <a:lstStyle>
            <a:lvl1pPr marL="0" indent="0">
              <a:buNone/>
              <a:defRPr sz="1000"/>
            </a:lvl1pPr>
          </a:lstStyle>
          <a:p>
            <a:pPr lvl="0"/>
            <a:r>
              <a:rPr lang="en-US" dirty="0"/>
              <a:t>Text</a:t>
            </a:r>
          </a:p>
        </p:txBody>
      </p:sp>
      <p:sp>
        <p:nvSpPr>
          <p:cNvPr id="41" name="Text Placeholder 4"/>
          <p:cNvSpPr>
            <a:spLocks noGrp="1"/>
          </p:cNvSpPr>
          <p:nvPr>
            <p:ph type="body" sz="quarter" idx="25" hasCustomPrompt="1"/>
          </p:nvPr>
        </p:nvSpPr>
        <p:spPr>
          <a:xfrm>
            <a:off x="3078163" y="3619501"/>
            <a:ext cx="1700212" cy="220980"/>
          </a:xfrm>
          <a:prstGeom prst="rect">
            <a:avLst/>
          </a:prstGeom>
        </p:spPr>
        <p:txBody>
          <a:bodyPr/>
          <a:lstStyle>
            <a:lvl1pPr marL="0" indent="0">
              <a:buNone/>
              <a:defRPr sz="1000"/>
            </a:lvl1pPr>
          </a:lstStyle>
          <a:p>
            <a:pPr lvl="0"/>
            <a:r>
              <a:rPr lang="en-US" dirty="0"/>
              <a:t>Text</a:t>
            </a:r>
          </a:p>
        </p:txBody>
      </p:sp>
      <p:sp>
        <p:nvSpPr>
          <p:cNvPr id="42" name="Text Placeholder 4"/>
          <p:cNvSpPr>
            <a:spLocks noGrp="1"/>
          </p:cNvSpPr>
          <p:nvPr>
            <p:ph type="body" sz="quarter" idx="26" hasCustomPrompt="1"/>
          </p:nvPr>
        </p:nvSpPr>
        <p:spPr>
          <a:xfrm>
            <a:off x="3230563" y="3771901"/>
            <a:ext cx="1700212" cy="220980"/>
          </a:xfrm>
          <a:prstGeom prst="rect">
            <a:avLst/>
          </a:prstGeom>
        </p:spPr>
        <p:txBody>
          <a:bodyPr/>
          <a:lstStyle>
            <a:lvl1pPr marL="0" indent="0">
              <a:buNone/>
              <a:defRPr sz="1000"/>
            </a:lvl1pPr>
          </a:lstStyle>
          <a:p>
            <a:pPr lvl="0"/>
            <a:r>
              <a:rPr lang="en-US" dirty="0"/>
              <a:t>Text</a:t>
            </a:r>
          </a:p>
        </p:txBody>
      </p:sp>
      <p:sp>
        <p:nvSpPr>
          <p:cNvPr id="43" name="Text Placeholder 4"/>
          <p:cNvSpPr>
            <a:spLocks noGrp="1"/>
          </p:cNvSpPr>
          <p:nvPr>
            <p:ph type="body" sz="quarter" idx="27" hasCustomPrompt="1"/>
          </p:nvPr>
        </p:nvSpPr>
        <p:spPr>
          <a:xfrm>
            <a:off x="3382963" y="3924301"/>
            <a:ext cx="1700212" cy="220980"/>
          </a:xfrm>
          <a:prstGeom prst="rect">
            <a:avLst/>
          </a:prstGeom>
        </p:spPr>
        <p:txBody>
          <a:bodyPr/>
          <a:lstStyle>
            <a:lvl1pPr marL="0" indent="0">
              <a:buNone/>
              <a:defRPr sz="1000"/>
            </a:lvl1pPr>
          </a:lstStyle>
          <a:p>
            <a:pPr lvl="0"/>
            <a:r>
              <a:rPr lang="en-US" dirty="0"/>
              <a:t>Text</a:t>
            </a:r>
          </a:p>
        </p:txBody>
      </p:sp>
      <p:sp>
        <p:nvSpPr>
          <p:cNvPr id="44" name="Text Placeholder 4"/>
          <p:cNvSpPr>
            <a:spLocks noGrp="1"/>
          </p:cNvSpPr>
          <p:nvPr>
            <p:ph type="body" sz="quarter" idx="28" hasCustomPrompt="1"/>
          </p:nvPr>
        </p:nvSpPr>
        <p:spPr>
          <a:xfrm>
            <a:off x="3535363" y="4076701"/>
            <a:ext cx="1700212" cy="220980"/>
          </a:xfrm>
          <a:prstGeom prst="rect">
            <a:avLst/>
          </a:prstGeom>
        </p:spPr>
        <p:txBody>
          <a:bodyPr/>
          <a:lstStyle>
            <a:lvl1pPr marL="0" indent="0">
              <a:buNone/>
              <a:defRPr sz="1000"/>
            </a:lvl1pPr>
          </a:lstStyle>
          <a:p>
            <a:pPr lvl="0"/>
            <a:r>
              <a:rPr lang="en-US" dirty="0"/>
              <a:t>Text</a:t>
            </a:r>
          </a:p>
        </p:txBody>
      </p:sp>
      <p:sp>
        <p:nvSpPr>
          <p:cNvPr id="45" name="Text Placeholder 4"/>
          <p:cNvSpPr>
            <a:spLocks noGrp="1"/>
          </p:cNvSpPr>
          <p:nvPr>
            <p:ph type="body" sz="quarter" idx="29" hasCustomPrompt="1"/>
          </p:nvPr>
        </p:nvSpPr>
        <p:spPr>
          <a:xfrm>
            <a:off x="3687763" y="4229101"/>
            <a:ext cx="1700212" cy="220980"/>
          </a:xfrm>
          <a:prstGeom prst="rect">
            <a:avLst/>
          </a:prstGeom>
        </p:spPr>
        <p:txBody>
          <a:bodyPr/>
          <a:lstStyle>
            <a:lvl1pPr marL="0" indent="0">
              <a:buNone/>
              <a:defRPr sz="1000"/>
            </a:lvl1pPr>
          </a:lstStyle>
          <a:p>
            <a:pPr lvl="0"/>
            <a:r>
              <a:rPr lang="en-US" dirty="0"/>
              <a:t>Text</a:t>
            </a:r>
          </a:p>
        </p:txBody>
      </p:sp>
      <p:sp>
        <p:nvSpPr>
          <p:cNvPr id="46" name="Text Placeholder 4"/>
          <p:cNvSpPr>
            <a:spLocks noGrp="1"/>
          </p:cNvSpPr>
          <p:nvPr>
            <p:ph type="body" sz="quarter" idx="30" hasCustomPrompt="1"/>
          </p:nvPr>
        </p:nvSpPr>
        <p:spPr>
          <a:xfrm>
            <a:off x="3840163" y="4381501"/>
            <a:ext cx="1700212" cy="220980"/>
          </a:xfrm>
          <a:prstGeom prst="rect">
            <a:avLst/>
          </a:prstGeom>
        </p:spPr>
        <p:txBody>
          <a:bodyPr/>
          <a:lstStyle>
            <a:lvl1pPr marL="0" indent="0">
              <a:buNone/>
              <a:defRPr sz="1000"/>
            </a:lvl1pPr>
          </a:lstStyle>
          <a:p>
            <a:pPr lvl="0"/>
            <a:r>
              <a:rPr lang="en-US" dirty="0"/>
              <a:t>Text</a:t>
            </a:r>
          </a:p>
        </p:txBody>
      </p:sp>
      <p:sp>
        <p:nvSpPr>
          <p:cNvPr id="47" name="Text Placeholder 4"/>
          <p:cNvSpPr>
            <a:spLocks noGrp="1"/>
          </p:cNvSpPr>
          <p:nvPr>
            <p:ph type="body" sz="quarter" idx="31" hasCustomPrompt="1"/>
          </p:nvPr>
        </p:nvSpPr>
        <p:spPr>
          <a:xfrm>
            <a:off x="3992563" y="4533901"/>
            <a:ext cx="1700212" cy="220980"/>
          </a:xfrm>
          <a:prstGeom prst="rect">
            <a:avLst/>
          </a:prstGeom>
        </p:spPr>
        <p:txBody>
          <a:bodyPr/>
          <a:lstStyle>
            <a:lvl1pPr marL="0" indent="0">
              <a:buNone/>
              <a:defRPr sz="1000"/>
            </a:lvl1pPr>
          </a:lstStyle>
          <a:p>
            <a:pPr lvl="0"/>
            <a:r>
              <a:rPr lang="en-US" dirty="0"/>
              <a:t>Text</a:t>
            </a:r>
          </a:p>
        </p:txBody>
      </p:sp>
      <p:sp>
        <p:nvSpPr>
          <p:cNvPr id="48" name="Text Placeholder 4"/>
          <p:cNvSpPr>
            <a:spLocks noGrp="1"/>
          </p:cNvSpPr>
          <p:nvPr>
            <p:ph type="body" sz="quarter" idx="32" hasCustomPrompt="1"/>
          </p:nvPr>
        </p:nvSpPr>
        <p:spPr>
          <a:xfrm>
            <a:off x="4144963" y="4686301"/>
            <a:ext cx="1700212" cy="220980"/>
          </a:xfrm>
          <a:prstGeom prst="rect">
            <a:avLst/>
          </a:prstGeom>
        </p:spPr>
        <p:txBody>
          <a:bodyPr/>
          <a:lstStyle>
            <a:lvl1pPr marL="0" indent="0">
              <a:buNone/>
              <a:defRPr sz="1000"/>
            </a:lvl1pPr>
          </a:lstStyle>
          <a:p>
            <a:pPr lvl="0"/>
            <a:r>
              <a:rPr lang="en-US" dirty="0"/>
              <a:t>Text</a:t>
            </a:r>
          </a:p>
        </p:txBody>
      </p:sp>
      <p:sp>
        <p:nvSpPr>
          <p:cNvPr id="49" name="Text Placeholder 4"/>
          <p:cNvSpPr>
            <a:spLocks noGrp="1"/>
          </p:cNvSpPr>
          <p:nvPr>
            <p:ph type="body" sz="quarter" idx="33" hasCustomPrompt="1"/>
          </p:nvPr>
        </p:nvSpPr>
        <p:spPr>
          <a:xfrm>
            <a:off x="4297363" y="4838701"/>
            <a:ext cx="1700212" cy="220980"/>
          </a:xfrm>
          <a:prstGeom prst="rect">
            <a:avLst/>
          </a:prstGeom>
        </p:spPr>
        <p:txBody>
          <a:bodyPr/>
          <a:lstStyle>
            <a:lvl1pPr marL="0" indent="0">
              <a:buNone/>
              <a:defRPr sz="1000"/>
            </a:lvl1pPr>
          </a:lstStyle>
          <a:p>
            <a:pPr lvl="0"/>
            <a:r>
              <a:rPr lang="en-US" dirty="0"/>
              <a:t>Text</a:t>
            </a:r>
          </a:p>
        </p:txBody>
      </p:sp>
      <p:sp>
        <p:nvSpPr>
          <p:cNvPr id="50" name="Text Placeholder 4"/>
          <p:cNvSpPr>
            <a:spLocks noGrp="1"/>
          </p:cNvSpPr>
          <p:nvPr>
            <p:ph type="body" sz="quarter" idx="34" hasCustomPrompt="1"/>
          </p:nvPr>
        </p:nvSpPr>
        <p:spPr>
          <a:xfrm>
            <a:off x="4449763" y="4991101"/>
            <a:ext cx="1700212" cy="220980"/>
          </a:xfrm>
          <a:prstGeom prst="rect">
            <a:avLst/>
          </a:prstGeom>
        </p:spPr>
        <p:txBody>
          <a:bodyPr/>
          <a:lstStyle>
            <a:lvl1pPr marL="0" indent="0">
              <a:buNone/>
              <a:defRPr sz="1000"/>
            </a:lvl1pPr>
          </a:lstStyle>
          <a:p>
            <a:pPr lvl="0"/>
            <a:r>
              <a:rPr lang="en-US" dirty="0"/>
              <a:t>Text</a:t>
            </a:r>
          </a:p>
        </p:txBody>
      </p:sp>
      <p:sp>
        <p:nvSpPr>
          <p:cNvPr id="51" name="Text Placeholder 4"/>
          <p:cNvSpPr>
            <a:spLocks noGrp="1"/>
          </p:cNvSpPr>
          <p:nvPr>
            <p:ph type="body" sz="quarter" idx="35" hasCustomPrompt="1"/>
          </p:nvPr>
        </p:nvSpPr>
        <p:spPr>
          <a:xfrm>
            <a:off x="4602163" y="5143501"/>
            <a:ext cx="1700212" cy="220980"/>
          </a:xfrm>
          <a:prstGeom prst="rect">
            <a:avLst/>
          </a:prstGeom>
        </p:spPr>
        <p:txBody>
          <a:bodyPr/>
          <a:lstStyle>
            <a:lvl1pPr marL="0" indent="0">
              <a:buNone/>
              <a:defRPr sz="1000"/>
            </a:lvl1pPr>
          </a:lstStyle>
          <a:p>
            <a:pPr lvl="0"/>
            <a:r>
              <a:rPr lang="en-US" dirty="0"/>
              <a:t>Text</a:t>
            </a:r>
          </a:p>
        </p:txBody>
      </p:sp>
      <p:sp>
        <p:nvSpPr>
          <p:cNvPr id="52" name="Text Placeholder 4"/>
          <p:cNvSpPr>
            <a:spLocks noGrp="1"/>
          </p:cNvSpPr>
          <p:nvPr>
            <p:ph type="body" sz="quarter" idx="36" hasCustomPrompt="1"/>
          </p:nvPr>
        </p:nvSpPr>
        <p:spPr>
          <a:xfrm>
            <a:off x="4754563" y="5295901"/>
            <a:ext cx="1700212" cy="220980"/>
          </a:xfrm>
          <a:prstGeom prst="rect">
            <a:avLst/>
          </a:prstGeom>
        </p:spPr>
        <p:txBody>
          <a:bodyPr/>
          <a:lstStyle>
            <a:lvl1pPr marL="0" indent="0">
              <a:buNone/>
              <a:defRPr sz="1000"/>
            </a:lvl1pPr>
          </a:lstStyle>
          <a:p>
            <a:pPr lvl="0"/>
            <a:r>
              <a:rPr lang="en-US" dirty="0"/>
              <a:t>Text</a:t>
            </a:r>
          </a:p>
        </p:txBody>
      </p:sp>
    </p:spTree>
    <p:custDataLst>
      <p:tags r:id="rId1"/>
    </p:custDataLst>
    <p:extLst>
      <p:ext uri="{BB962C8B-B14F-4D97-AF65-F5344CB8AC3E}">
        <p14:creationId xmlns:p14="http://schemas.microsoft.com/office/powerpoint/2010/main" val="3141663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p>
          <a:p>
            <a:pPr lvl="0"/>
            <a:endParaRPr lang="en-US" dirty="0"/>
          </a:p>
          <a:p>
            <a:pPr lvl="0"/>
            <a:endParaRPr lang="en-US" b="0" dirty="0">
              <a:solidFill>
                <a:schemeClr val="accent1"/>
              </a:solidFill>
            </a:endParaRPr>
          </a:p>
          <a:p>
            <a:pPr lvl="0"/>
            <a:endParaRPr lang="en-US" dirty="0"/>
          </a:p>
          <a:p>
            <a:pPr lvl="1"/>
            <a:endParaRPr lang="en-US" dirty="0"/>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 name="Rectangle 3">
            <a:extLst>
              <a:ext uri="{FF2B5EF4-FFF2-40B4-BE49-F238E27FC236}">
                <a16:creationId xmlns:a16="http://schemas.microsoft.com/office/drawing/2014/main" id="{120697B6-7DFF-A41E-2D96-312A81825647}"/>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8B73E8FB-39E4-3500-9963-EE8438AB4A76}"/>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314644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endParaRPr lang="en-US" b="0" dirty="0">
              <a:solidFill>
                <a:schemeClr val="accent1"/>
              </a:solidFill>
            </a:endParaRPr>
          </a:p>
          <a:p>
            <a:pPr lvl="0"/>
            <a:endParaRPr lang="en-US" dirty="0"/>
          </a:p>
        </p:txBody>
      </p:sp>
      <p:sp>
        <p:nvSpPr>
          <p:cNvPr id="4" name="Rectangle 3">
            <a:extLst>
              <a:ext uri="{FF2B5EF4-FFF2-40B4-BE49-F238E27FC236}">
                <a16:creationId xmlns:a16="http://schemas.microsoft.com/office/drawing/2014/main" id="{2D9B5CE2-52F4-B349-D3C8-AE84D4F96BEC}"/>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4F789AD3-01FA-241B-D55A-1D11CFA224D7}"/>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2787920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Activity: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4" name="Rectangle 3">
            <a:extLst>
              <a:ext uri="{FF2B5EF4-FFF2-40B4-BE49-F238E27FC236}">
                <a16:creationId xmlns:a16="http://schemas.microsoft.com/office/drawing/2014/main" id="{A0835374-D849-03F1-9113-CC5513706940}"/>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3C57F657-065F-B6CA-9604-18D5F1CDE583}"/>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20006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iteracy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420624"/>
          </a:xfrm>
          <a:prstGeom prst="rect">
            <a:avLst/>
          </a:prstGeom>
        </p:spPr>
      </p:pic>
      <p:sp>
        <p:nvSpPr>
          <p:cNvPr id="4" name="Title 1"/>
          <p:cNvSpPr>
            <a:spLocks noGrp="1"/>
          </p:cNvSpPr>
          <p:nvPr>
            <p:ph type="title"/>
          </p:nvPr>
        </p:nvSpPr>
        <p:spPr>
          <a:xfrm>
            <a:off x="609600" y="274638"/>
            <a:ext cx="10972800" cy="1143000"/>
          </a:xfrm>
        </p:spPr>
        <p:txBody>
          <a:bodyPr/>
          <a:lstStyle/>
          <a:p>
            <a:r>
              <a:rPr lang="en-US"/>
              <a:t>Click to edit Master title style</a:t>
            </a:r>
          </a:p>
        </p:txBody>
      </p:sp>
      <p:sp>
        <p:nvSpPr>
          <p:cNvPr id="5" name="Text Placeholder 4"/>
          <p:cNvSpPr>
            <a:spLocks noGrp="1"/>
          </p:cNvSpPr>
          <p:nvPr>
            <p:ph type="body" sz="quarter" idx="10"/>
          </p:nvPr>
        </p:nvSpPr>
        <p:spPr>
          <a:xfrm>
            <a:off x="639483" y="1869140"/>
            <a:ext cx="3556000" cy="41201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lvl="0"/>
            <a:endParaRPr lang="en-US" dirty="0"/>
          </a:p>
        </p:txBody>
      </p:sp>
      <p:sp>
        <p:nvSpPr>
          <p:cNvPr id="6" name="Slide Number Placeholder 5"/>
          <p:cNvSpPr txBox="1">
            <a:spLocks/>
          </p:cNvSpPr>
          <p:nvPr userDrawn="1"/>
        </p:nvSpPr>
        <p:spPr>
          <a:xfrm>
            <a:off x="9302496" y="6111876"/>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3E980-01E2-4D0E-BC99-6ABEDAA200DA}" type="slidenum">
              <a:rPr lang="en-US" sz="1800" smtClean="0">
                <a:solidFill>
                  <a:schemeClr val="tx1"/>
                </a:solidFill>
              </a:rPr>
              <a:pPr algn="r"/>
              <a:t>‹#›</a:t>
            </a:fld>
            <a:endParaRPr lang="en-US" sz="1800" dirty="0">
              <a:solidFill>
                <a:schemeClr val="tx1"/>
              </a:solidFill>
            </a:endParaRPr>
          </a:p>
        </p:txBody>
      </p:sp>
    </p:spTree>
    <p:extLst>
      <p:ext uri="{BB962C8B-B14F-4D97-AF65-F5344CB8AC3E}">
        <p14:creationId xmlns:p14="http://schemas.microsoft.com/office/powerpoint/2010/main" val="3298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print"/>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print"/>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print"/>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print"/>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print"/>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print"/>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8" cstate="print"/>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print"/>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print"/>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8" cstate="print"/>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9"/>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
        <p:nvSpPr>
          <p:cNvPr id="4" name="Rectangle 3">
            <a:extLst>
              <a:ext uri="{FF2B5EF4-FFF2-40B4-BE49-F238E27FC236}">
                <a16:creationId xmlns:a16="http://schemas.microsoft.com/office/drawing/2014/main" id="{51DC7EC0-6D47-4222-D1BC-BC6F20E7AAA1}"/>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B739C5C0-8FFF-9771-0A71-021C2135411E}"/>
              </a:ext>
            </a:extLst>
          </p:cNvPr>
          <p:cNvPicPr>
            <a:picLocks noChangeAspect="1"/>
          </p:cNvPicPr>
          <p:nvPr userDrawn="1"/>
        </p:nvPicPr>
        <p:blipFill>
          <a:blip r:embed="rId10"/>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35978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9912094"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1"/>
            <a:r>
              <a:rPr lang="en-US" dirty="0"/>
              <a:t>Second level</a:t>
            </a:r>
          </a:p>
        </p:txBody>
      </p:sp>
      <p:sp>
        <p:nvSpPr>
          <p:cNvPr id="4" name="Rectangle 3">
            <a:extLst>
              <a:ext uri="{FF2B5EF4-FFF2-40B4-BE49-F238E27FC236}">
                <a16:creationId xmlns:a16="http://schemas.microsoft.com/office/drawing/2014/main" id="{CB15AC92-FAFA-F6BE-AE6E-0DAD737493F6}"/>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AFBFA329-0EDC-5A49-516A-DB0F26200AE7}"/>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6232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p>
          <a:p>
            <a:pPr lvl="0"/>
            <a:endParaRPr lang="en-US" dirty="0"/>
          </a:p>
          <a:p>
            <a:pPr lvl="0"/>
            <a:endParaRPr lang="en-US" b="0" dirty="0">
              <a:solidFill>
                <a:schemeClr val="accent1"/>
              </a:solidFill>
            </a:endParaRPr>
          </a:p>
          <a:p>
            <a:pPr lvl="0"/>
            <a:endParaRPr lang="en-US" dirty="0"/>
          </a:p>
          <a:p>
            <a:pPr lvl="1"/>
            <a:endParaRPr lang="en-US" dirty="0"/>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 name="Rectangle 3">
            <a:extLst>
              <a:ext uri="{FF2B5EF4-FFF2-40B4-BE49-F238E27FC236}">
                <a16:creationId xmlns:a16="http://schemas.microsoft.com/office/drawing/2014/main" id="{74CE0DA6-A8F1-4989-358E-3C301ABD4BCD}"/>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12B825C6-EDDB-7061-A7EA-BDC3AFEA046E}"/>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32521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endParaRPr lang="en-US" b="0" dirty="0">
              <a:solidFill>
                <a:schemeClr val="accent1"/>
              </a:solidFill>
            </a:endParaRPr>
          </a:p>
          <a:p>
            <a:pPr lvl="0"/>
            <a:endParaRPr lang="en-US" dirty="0"/>
          </a:p>
        </p:txBody>
      </p:sp>
      <p:sp>
        <p:nvSpPr>
          <p:cNvPr id="4" name="Rectangle 3">
            <a:extLst>
              <a:ext uri="{FF2B5EF4-FFF2-40B4-BE49-F238E27FC236}">
                <a16:creationId xmlns:a16="http://schemas.microsoft.com/office/drawing/2014/main" id="{91063FD4-DAA7-8381-13CD-B1C96FB08971}"/>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349BE68B-157A-BE29-B7E0-735185E8DE91}"/>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83808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Activity: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4" name="Rectangle 3">
            <a:extLst>
              <a:ext uri="{FF2B5EF4-FFF2-40B4-BE49-F238E27FC236}">
                <a16:creationId xmlns:a16="http://schemas.microsoft.com/office/drawing/2014/main" id="{E421A94D-9542-0586-852A-2D5FB1274E9F}"/>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5EC60524-08D1-2C3D-B1FC-88630B778CC9}"/>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9246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teracy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420624"/>
          </a:xfrm>
          <a:prstGeom prst="rect">
            <a:avLst/>
          </a:prstGeom>
        </p:spPr>
      </p:pic>
      <p:sp>
        <p:nvSpPr>
          <p:cNvPr id="4" name="Title 1"/>
          <p:cNvSpPr>
            <a:spLocks noGrp="1"/>
          </p:cNvSpPr>
          <p:nvPr>
            <p:ph type="title"/>
          </p:nvPr>
        </p:nvSpPr>
        <p:spPr>
          <a:xfrm>
            <a:off x="609600" y="274638"/>
            <a:ext cx="10972800" cy="1143000"/>
          </a:xfrm>
        </p:spPr>
        <p:txBody>
          <a:bodyPr/>
          <a:lstStyle/>
          <a:p>
            <a:r>
              <a:rPr lang="en-US"/>
              <a:t>Click to edit Master title style</a:t>
            </a:r>
          </a:p>
        </p:txBody>
      </p:sp>
      <p:sp>
        <p:nvSpPr>
          <p:cNvPr id="5" name="Text Placeholder 4"/>
          <p:cNvSpPr>
            <a:spLocks noGrp="1"/>
          </p:cNvSpPr>
          <p:nvPr>
            <p:ph type="body" sz="quarter" idx="10"/>
          </p:nvPr>
        </p:nvSpPr>
        <p:spPr>
          <a:xfrm>
            <a:off x="639483" y="1869140"/>
            <a:ext cx="3556000" cy="41201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lvl="0"/>
            <a:endParaRPr lang="en-US" dirty="0"/>
          </a:p>
        </p:txBody>
      </p:sp>
      <p:sp>
        <p:nvSpPr>
          <p:cNvPr id="6" name="Slide Number Placeholder 5"/>
          <p:cNvSpPr txBox="1">
            <a:spLocks/>
          </p:cNvSpPr>
          <p:nvPr userDrawn="1"/>
        </p:nvSpPr>
        <p:spPr>
          <a:xfrm>
            <a:off x="9302496" y="6111876"/>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3E980-01E2-4D0E-BC99-6ABEDAA200DA}" type="slidenum">
              <a:rPr lang="en-US" sz="1800" smtClean="0">
                <a:solidFill>
                  <a:schemeClr val="tx1"/>
                </a:solidFill>
              </a:rPr>
              <a:pPr algn="r"/>
              <a:t>‹#›</a:t>
            </a:fld>
            <a:endParaRPr lang="en-US" sz="1800" dirty="0">
              <a:solidFill>
                <a:schemeClr val="tx1"/>
              </a:solidFill>
            </a:endParaRPr>
          </a:p>
        </p:txBody>
      </p:sp>
    </p:spTree>
    <p:extLst>
      <p:ext uri="{BB962C8B-B14F-4D97-AF65-F5344CB8AC3E}">
        <p14:creationId xmlns:p14="http://schemas.microsoft.com/office/powerpoint/2010/main" val="10444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dirty="0"/>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6"/>
          <p:cNvSpPr>
            <a:spLocks noGrp="1"/>
          </p:cNvSpPr>
          <p:nvPr>
            <p:ph type="body" sz="quarter" idx="10" hasCustomPrompt="1"/>
          </p:nvPr>
        </p:nvSpPr>
        <p:spPr>
          <a:xfrm>
            <a:off x="0" y="5935663"/>
            <a:ext cx="12192000" cy="564197"/>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Disclaimer: The information presented in this lesson does not constitute legal, tax, investment, financial, or other advice. This lesson is intended as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mn-lt"/>
                <a:ea typeface="+mn-ea"/>
                <a:cs typeface="+mn-cs"/>
              </a:rPr>
              <a:t>informational resource to assist you in identifying or exploring resources and options for managing your personal financial situation. </a:t>
            </a:r>
          </a:p>
          <a:p>
            <a:pPr lvl="0"/>
            <a:endParaRPr lang="en-US" dirty="0"/>
          </a:p>
        </p:txBody>
      </p:sp>
      <p:sp>
        <p:nvSpPr>
          <p:cNvPr id="4" name="Rectangle 3">
            <a:extLst>
              <a:ext uri="{FF2B5EF4-FFF2-40B4-BE49-F238E27FC236}">
                <a16:creationId xmlns:a16="http://schemas.microsoft.com/office/drawing/2014/main" id="{5614A5B7-7176-701B-4EAD-0AA074DDF4C2}"/>
              </a:ext>
            </a:extLst>
          </p:cNvPr>
          <p:cNvSpPr/>
          <p:nvPr userDrawn="1"/>
        </p:nvSpPr>
        <p:spPr>
          <a:xfrm>
            <a:off x="9124950" y="279400"/>
            <a:ext cx="281348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587B7497-7A5D-CE85-CB3B-9B22A1D7D810}"/>
              </a:ext>
            </a:extLst>
          </p:cNvPr>
          <p:cNvPicPr>
            <a:picLocks noChangeAspect="1"/>
          </p:cNvPicPr>
          <p:nvPr userDrawn="1"/>
        </p:nvPicPr>
        <p:blipFill>
          <a:blip r:embed="rId4"/>
          <a:stretch>
            <a:fillRect/>
          </a:stretch>
        </p:blipFill>
        <p:spPr>
          <a:xfrm>
            <a:off x="7858125" y="424326"/>
            <a:ext cx="3921344" cy="731373"/>
          </a:xfrm>
          <a:prstGeom prst="rect">
            <a:avLst/>
          </a:prstGeom>
        </p:spPr>
      </p:pic>
    </p:spTree>
    <p:custDataLst>
      <p:tags r:id="rId1"/>
    </p:custDataLst>
    <p:extLst>
      <p:ext uri="{BB962C8B-B14F-4D97-AF65-F5344CB8AC3E}">
        <p14:creationId xmlns:p14="http://schemas.microsoft.com/office/powerpoint/2010/main" val="182738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2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3" r:id="rId6"/>
    <p:sldLayoutId id="2147483655"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24485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1953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dentitytheft.gov/"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hyperlink" Target="https://www.identitytheft.gov/#/" TargetMode="External"/><Relationship Id="rId13" Type="http://schemas.openxmlformats.org/officeDocument/2006/relationships/hyperlink" Target="https://www.experian.com/lp/military.html" TargetMode="External"/><Relationship Id="rId3" Type="http://schemas.openxmlformats.org/officeDocument/2006/relationships/diagramLayout" Target="../diagrams/layout14.xml"/><Relationship Id="rId7" Type="http://schemas.openxmlformats.org/officeDocument/2006/relationships/hyperlink" Target="https://www.militaryconsumer.gov/" TargetMode="External"/><Relationship Id="rId12" Type="http://schemas.openxmlformats.org/officeDocument/2006/relationships/hyperlink" Target="https://www.equifax.com/personal/military-credit-monitoring" TargetMode="External"/><Relationship Id="rId17" Type="http://schemas.openxmlformats.org/officeDocument/2006/relationships/hyperlink" Target="https://www.cgsuprt.com/)" TargetMode="External"/><Relationship Id="rId2" Type="http://schemas.openxmlformats.org/officeDocument/2006/relationships/diagramData" Target="../diagrams/data14.xml"/><Relationship Id="rId16" Type="http://schemas.openxmlformats.org/officeDocument/2006/relationships/hyperlink" Target="https://www.militaryonesource.mil/" TargetMode="External"/><Relationship Id="rId1" Type="http://schemas.openxmlformats.org/officeDocument/2006/relationships/slideLayout" Target="../slideLayouts/slideLayout4.xml"/><Relationship Id="rId6" Type="http://schemas.microsoft.com/office/2007/relationships/diagramDrawing" Target="../diagrams/drawing14.xml"/><Relationship Id="rId11" Type="http://schemas.openxmlformats.org/officeDocument/2006/relationships/hyperlink" Target="https://www.annualrecreditreport.com/" TargetMode="External"/><Relationship Id="rId5" Type="http://schemas.openxmlformats.org/officeDocument/2006/relationships/diagramColors" Target="../diagrams/colors14.xml"/><Relationship Id="rId15" Type="http://schemas.openxmlformats.org/officeDocument/2006/relationships/hyperlink" Target="https://finred.usalearning.gov/" TargetMode="External"/><Relationship Id="rId10" Type="http://schemas.openxmlformats.org/officeDocument/2006/relationships/hyperlink" Target="https://www.justice.gov/servicemembers" TargetMode="External"/><Relationship Id="rId4" Type="http://schemas.openxmlformats.org/officeDocument/2006/relationships/diagramQuickStyle" Target="../diagrams/quickStyle14.xml"/><Relationship Id="rId9" Type="http://schemas.openxmlformats.org/officeDocument/2006/relationships/hyperlink" Target="https://www.consumerfinance.gov/consumer-tools/educator-tools/servicemembers/" TargetMode="External"/><Relationship Id="rId14" Type="http://schemas.openxmlformats.org/officeDocument/2006/relationships/hyperlink" Target="https://www.transunion.com/active-duty-military-credit-cente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7479" y="2126368"/>
            <a:ext cx="8483779" cy="898843"/>
          </a:xfrm>
        </p:spPr>
        <p:txBody>
          <a:bodyPr/>
          <a:lstStyle/>
          <a:p>
            <a:r>
              <a:rPr lang="en-US" dirty="0"/>
              <a:t>Consumer Awareness</a:t>
            </a:r>
          </a:p>
        </p:txBody>
      </p:sp>
      <p:sp>
        <p:nvSpPr>
          <p:cNvPr id="4" name="Text Placeholder 3"/>
          <p:cNvSpPr>
            <a:spLocks noGrp="1"/>
          </p:cNvSpPr>
          <p:nvPr>
            <p:ph type="body" sz="quarter" idx="10"/>
          </p:nvPr>
        </p:nvSpPr>
        <p:spPr>
          <a:xfrm>
            <a:off x="0" y="4659921"/>
            <a:ext cx="12192000" cy="2014873"/>
          </a:xfrm>
        </p:spPr>
        <p:txBody>
          <a:bodyPr/>
          <a:lstStyle/>
          <a:p>
            <a:pPr lvl="0">
              <a:lnSpc>
                <a:spcPct val="90000"/>
              </a:lnSpc>
            </a:pPr>
            <a:endParaRPr lang="en-US" i="1" dirty="0">
              <a:solidFill>
                <a:srgbClr val="FFFFFF"/>
              </a:solidFill>
            </a:endParaRPr>
          </a:p>
          <a:p>
            <a:pPr lvl="0">
              <a:lnSpc>
                <a:spcPct val="90000"/>
              </a:lnSpc>
            </a:pPr>
            <a:endParaRPr lang="en-US" i="1" dirty="0">
              <a:solidFill>
                <a:srgbClr val="FFFFFF"/>
              </a:solidFill>
            </a:endParaRPr>
          </a:p>
          <a:p>
            <a:pPr lvl="0" algn="l">
              <a:lnSpc>
                <a:spcPct val="90000"/>
              </a:lnSpc>
            </a:pPr>
            <a:r>
              <a:rPr lang="en-US" i="1" dirty="0"/>
              <a:t>         (Updated June 2025)</a:t>
            </a:r>
          </a:p>
          <a:p>
            <a:pPr lvl="0">
              <a:lnSpc>
                <a:spcPct val="90000"/>
              </a:lnSpc>
            </a:pPr>
            <a:endParaRPr lang="en-US" i="1" dirty="0">
              <a:solidFill>
                <a:srgbClr val="FFFFFF"/>
              </a:solidFill>
            </a:endParaRPr>
          </a:p>
          <a:p>
            <a:pPr lvl="0">
              <a:lnSpc>
                <a:spcPct val="90000"/>
              </a:lnSpc>
            </a:pPr>
            <a:endParaRPr lang="en-US" i="1" dirty="0">
              <a:solidFill>
                <a:srgbClr val="FFFFFF"/>
              </a:solidFill>
            </a:endParaRPr>
          </a:p>
          <a:p>
            <a:pPr lvl="0">
              <a:lnSpc>
                <a:spcPct val="90000"/>
              </a:lnSpc>
            </a:pPr>
            <a:r>
              <a:rPr lang="en-US" i="1" dirty="0">
                <a:solidFill>
                  <a:srgbClr val="FFFFFF"/>
                </a:solidFill>
              </a:rPr>
              <a:t>Disclaimer: The information presented in this lesson does not constitute legal, tax, investment, financial, or other advice. This lesson is intended as an informational resource to assist you in identifying or exploring resources and options for managing your personal financial situation. </a:t>
            </a:r>
          </a:p>
          <a:p>
            <a:endParaRPr lang="en-US" dirty="0"/>
          </a:p>
        </p:txBody>
      </p:sp>
      <p:sp>
        <p:nvSpPr>
          <p:cNvPr id="5" name="Oval 4">
            <a:extLst>
              <a:ext uri="{FF2B5EF4-FFF2-40B4-BE49-F238E27FC236}">
                <a16:creationId xmlns:a16="http://schemas.microsoft.com/office/drawing/2014/main" id="{26BA49BE-FC8E-74CD-FCAB-DC946E0B7C4A}"/>
              </a:ext>
            </a:extLst>
          </p:cNvPr>
          <p:cNvSpPr/>
          <p:nvPr/>
        </p:nvSpPr>
        <p:spPr>
          <a:xfrm>
            <a:off x="1523998" y="1914071"/>
            <a:ext cx="1324427" cy="1342570"/>
          </a:xfrm>
          <a:prstGeom prst="ellipse">
            <a:avLst/>
          </a:prstGeom>
          <a:solidFill>
            <a:srgbClr val="1C35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p:cNvSpPr txBox="1"/>
          <p:nvPr/>
        </p:nvSpPr>
        <p:spPr>
          <a:xfrm>
            <a:off x="1534883" y="1914071"/>
            <a:ext cx="1324428" cy="1323439"/>
          </a:xfrm>
          <a:prstGeom prst="rect">
            <a:avLst/>
          </a:prstGeom>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56206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5390" y="359569"/>
            <a:ext cx="10874188" cy="936332"/>
          </a:xfrm>
        </p:spPr>
        <p:txBody>
          <a:bodyPr/>
          <a:lstStyle/>
          <a:p>
            <a:r>
              <a:rPr lang="en-US" dirty="0"/>
              <a:t>How to Reduce the Risk </a:t>
            </a:r>
            <a:br>
              <a:rPr lang="en-US" dirty="0"/>
            </a:br>
            <a:r>
              <a:rPr lang="en-US" dirty="0"/>
              <a:t>of Identity Theft</a:t>
            </a:r>
          </a:p>
        </p:txBody>
      </p:sp>
      <p:sp>
        <p:nvSpPr>
          <p:cNvPr id="5" name="Subtitle 4"/>
          <p:cNvSpPr>
            <a:spLocks noGrp="1"/>
          </p:cNvSpPr>
          <p:nvPr>
            <p:ph type="subTitle" idx="1"/>
          </p:nvPr>
        </p:nvSpPr>
        <p:spPr/>
        <p:txBody>
          <a:bodyPr/>
          <a:lstStyle/>
          <a:p>
            <a:r>
              <a:rPr lang="en-US" sz="1800" dirty="0"/>
              <a:t>Consumer Awareness</a:t>
            </a:r>
          </a:p>
        </p:txBody>
      </p:sp>
      <p:graphicFrame>
        <p:nvGraphicFramePr>
          <p:cNvPr id="26" name="Content Placeholder 3"/>
          <p:cNvGraphicFramePr>
            <a:graphicFrameLocks/>
          </p:cNvGraphicFramePr>
          <p:nvPr>
            <p:extLst>
              <p:ext uri="{D42A27DB-BD31-4B8C-83A1-F6EECF244321}">
                <p14:modId xmlns:p14="http://schemas.microsoft.com/office/powerpoint/2010/main" val="4148827184"/>
              </p:ext>
            </p:extLst>
          </p:nvPr>
        </p:nvGraphicFramePr>
        <p:xfrm>
          <a:off x="0" y="1295901"/>
          <a:ext cx="12192000" cy="4697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4"/>
          <p:cNvSpPr>
            <a:spLocks noGrp="1"/>
          </p:cNvSpPr>
          <p:nvPr>
            <p:ph type="body" sz="quarter" idx="4294967295" hasCustomPrompt="1"/>
          </p:nvPr>
        </p:nvSpPr>
        <p:spPr>
          <a:xfrm>
            <a:off x="1827349" y="1405655"/>
            <a:ext cx="2672080" cy="1046480"/>
          </a:xfrm>
          <a:prstGeom prst="rect">
            <a:avLst/>
          </a:prstGeom>
        </p:spPr>
        <p:txBody>
          <a:bodyPr anchor="ct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a:lvl1pPr>
            <a:lvl2pPr>
              <a:defRPr b="1"/>
            </a:lvl2pPr>
            <a:lvl3pPr>
              <a:defRPr baseline="0"/>
            </a:lvl3pPr>
          </a:lstStyle>
          <a:p>
            <a:pPr lvl="0" algn="ctr"/>
            <a:r>
              <a:rPr lang="en-US" sz="2000" dirty="0"/>
              <a:t>Protect your mail</a:t>
            </a:r>
          </a:p>
        </p:txBody>
      </p:sp>
      <p:sp>
        <p:nvSpPr>
          <p:cNvPr id="7" name="Text Placeholder 54"/>
          <p:cNvSpPr>
            <a:spLocks noGrp="1"/>
          </p:cNvSpPr>
          <p:nvPr>
            <p:ph type="body" sz="quarter" idx="4294967295" hasCustomPrompt="1"/>
          </p:nvPr>
        </p:nvSpPr>
        <p:spPr>
          <a:xfrm>
            <a:off x="5195291" y="1420584"/>
            <a:ext cx="2500909" cy="1046480"/>
          </a:xfrm>
          <a:prstGeom prst="rect">
            <a:avLst/>
          </a:prstGeom>
        </p:spPr>
        <p:txBody>
          <a:bodyPr anchor="ct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baseline="0"/>
            </a:lvl1pPr>
            <a:lvl2pPr>
              <a:defRPr b="1"/>
            </a:lvl2pPr>
            <a:lvl3pPr>
              <a:defRPr baseline="0"/>
            </a:lvl3pPr>
          </a:lstStyle>
          <a:p>
            <a:pPr lvl="0" algn="ctr"/>
            <a:r>
              <a:rPr lang="en-US" sz="2000" dirty="0"/>
              <a:t>Opt out of credit offers</a:t>
            </a:r>
          </a:p>
        </p:txBody>
      </p:sp>
      <p:sp>
        <p:nvSpPr>
          <p:cNvPr id="8" name="Text Placeholder 54"/>
          <p:cNvSpPr>
            <a:spLocks noGrp="1"/>
          </p:cNvSpPr>
          <p:nvPr>
            <p:ph type="body" sz="quarter" idx="4294967295" hasCustomPrompt="1"/>
          </p:nvPr>
        </p:nvSpPr>
        <p:spPr>
          <a:xfrm>
            <a:off x="8511171" y="1417476"/>
            <a:ext cx="2448929" cy="1046480"/>
          </a:xfrm>
          <a:prstGeom prst="rect">
            <a:avLst/>
          </a:prstGeom>
        </p:spPr>
        <p:txBody>
          <a:bodyPr anchor="ct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baseline="0"/>
            </a:lvl1pPr>
            <a:lvl2pPr>
              <a:defRPr b="1"/>
            </a:lvl2pPr>
            <a:lvl3pPr>
              <a:defRPr baseline="0"/>
            </a:lvl3pPr>
          </a:lstStyle>
          <a:p>
            <a:pPr lvl="0" algn="ctr"/>
            <a:r>
              <a:rPr lang="en-US" sz="2000" dirty="0"/>
              <a:t>Active-duty alerts and credit freezes</a:t>
            </a:r>
          </a:p>
        </p:txBody>
      </p:sp>
      <p:sp>
        <p:nvSpPr>
          <p:cNvPr id="9" name="Text Placeholder 54"/>
          <p:cNvSpPr>
            <a:spLocks noGrp="1"/>
          </p:cNvSpPr>
          <p:nvPr>
            <p:ph type="body" sz="quarter" idx="4294967295" hasCustomPrompt="1"/>
          </p:nvPr>
        </p:nvSpPr>
        <p:spPr>
          <a:xfrm>
            <a:off x="1849121" y="2629202"/>
            <a:ext cx="2570479" cy="1015452"/>
          </a:xfrm>
          <a:prstGeom prst="rect">
            <a:avLst/>
          </a:prstGeom>
        </p:spPr>
        <p:txBody>
          <a:bodyPr anchor="ct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baseline="0"/>
            </a:lvl1pPr>
            <a:lvl2pPr>
              <a:defRPr b="1"/>
            </a:lvl2pPr>
            <a:lvl3pPr>
              <a:defRPr baseline="0"/>
            </a:lvl3pPr>
          </a:lstStyle>
          <a:p>
            <a:pPr lvl="0" algn="ctr"/>
            <a:r>
              <a:rPr lang="en-US" sz="2000" dirty="0"/>
              <a:t>Shred what you do not need</a:t>
            </a:r>
          </a:p>
        </p:txBody>
      </p:sp>
      <p:sp>
        <p:nvSpPr>
          <p:cNvPr id="10" name="Text Placeholder 54"/>
          <p:cNvSpPr>
            <a:spLocks noGrp="1"/>
          </p:cNvSpPr>
          <p:nvPr>
            <p:ph type="body" sz="quarter" idx="4294967295" hasCustomPrompt="1"/>
          </p:nvPr>
        </p:nvSpPr>
        <p:spPr>
          <a:xfrm>
            <a:off x="5195291" y="2601874"/>
            <a:ext cx="2500909" cy="1051264"/>
          </a:xfrm>
          <a:prstGeom prst="rect">
            <a:avLst/>
          </a:prstGeom>
        </p:spPr>
        <p:txBody>
          <a:bodyPr anchor="ct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baseline="0"/>
            </a:lvl1pPr>
            <a:lvl2pPr>
              <a:defRPr b="1"/>
            </a:lvl2pPr>
            <a:lvl3pPr>
              <a:defRPr baseline="0"/>
            </a:lvl3pPr>
          </a:lstStyle>
          <a:p>
            <a:pPr lvl="0" algn="ctr"/>
            <a:r>
              <a:rPr lang="en-US" sz="2000" dirty="0"/>
              <a:t>Guard your SSN</a:t>
            </a:r>
          </a:p>
        </p:txBody>
      </p:sp>
      <p:sp>
        <p:nvSpPr>
          <p:cNvPr id="11" name="Text Placeholder 54"/>
          <p:cNvSpPr>
            <a:spLocks noGrp="1"/>
          </p:cNvSpPr>
          <p:nvPr>
            <p:ph type="body" sz="quarter" idx="4294967295" hasCustomPrompt="1"/>
          </p:nvPr>
        </p:nvSpPr>
        <p:spPr>
          <a:xfrm>
            <a:off x="8437609" y="2607430"/>
            <a:ext cx="2522491" cy="1025295"/>
          </a:xfrm>
          <a:prstGeom prst="rect">
            <a:avLst/>
          </a:prstGeom>
        </p:spPr>
        <p:txBody>
          <a:bodyPr anchor="ct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baseline="0"/>
            </a:lvl1pPr>
            <a:lvl2pPr>
              <a:defRPr b="1"/>
            </a:lvl2pPr>
            <a:lvl3pPr>
              <a:defRPr baseline="0"/>
            </a:lvl3pPr>
          </a:lstStyle>
          <a:p>
            <a:pPr lvl="0" algn="ctr"/>
            <a:r>
              <a:rPr lang="en-US" sz="2000" dirty="0"/>
              <a:t>Sign and carry only what you need</a:t>
            </a:r>
          </a:p>
        </p:txBody>
      </p:sp>
      <p:sp>
        <p:nvSpPr>
          <p:cNvPr id="12" name="Text Placeholder 54"/>
          <p:cNvSpPr>
            <a:spLocks noGrp="1"/>
          </p:cNvSpPr>
          <p:nvPr>
            <p:ph type="body" sz="quarter" idx="4294967295" hasCustomPrompt="1"/>
          </p:nvPr>
        </p:nvSpPr>
        <p:spPr>
          <a:xfrm>
            <a:off x="1849121" y="3780287"/>
            <a:ext cx="2570479" cy="1052376"/>
          </a:xfrm>
          <a:prstGeom prst="rect">
            <a:avLst/>
          </a:prstGeom>
        </p:spPr>
        <p:txBody>
          <a:bodyPr anchor="ct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baseline="0"/>
            </a:lvl1pPr>
            <a:lvl2pPr>
              <a:defRPr b="1"/>
            </a:lvl2pPr>
            <a:lvl3pPr>
              <a:defRPr baseline="0"/>
            </a:lvl3pPr>
          </a:lstStyle>
          <a:p>
            <a:pPr lvl="0" algn="ctr"/>
            <a:r>
              <a:rPr lang="en-US" sz="2000" dirty="0"/>
              <a:t>Remove identifying information on social media</a:t>
            </a:r>
          </a:p>
        </p:txBody>
      </p:sp>
      <p:sp>
        <p:nvSpPr>
          <p:cNvPr id="14" name="Text Placeholder 4"/>
          <p:cNvSpPr>
            <a:spLocks noGrp="1"/>
          </p:cNvSpPr>
          <p:nvPr>
            <p:ph type="body" sz="quarter" idx="4294967295" hasCustomPrompt="1"/>
          </p:nvPr>
        </p:nvSpPr>
        <p:spPr>
          <a:xfrm>
            <a:off x="5173518" y="3859519"/>
            <a:ext cx="2500909" cy="924504"/>
          </a:xfrm>
          <a:prstGeom prst="rect">
            <a:avLst/>
          </a:prstGeom>
        </p:spPr>
        <p:txBody>
          <a:bodyPr anchor="ctr"/>
          <a:lstStyle>
            <a:lvl1pPr marL="0" indent="0">
              <a:buNone/>
              <a:defRPr sz="1000"/>
            </a:lvl1pPr>
          </a:lstStyle>
          <a:p>
            <a:pPr lvl="0" algn="ctr"/>
            <a:r>
              <a:rPr lang="en-US" sz="2000" dirty="0"/>
              <a:t>Protect your PIN and password</a:t>
            </a:r>
          </a:p>
        </p:txBody>
      </p:sp>
      <p:sp>
        <p:nvSpPr>
          <p:cNvPr id="15" name="Text Placeholder 4"/>
          <p:cNvSpPr>
            <a:spLocks noGrp="1"/>
          </p:cNvSpPr>
          <p:nvPr>
            <p:ph type="body" sz="quarter" idx="4294967295" hasCustomPrompt="1"/>
          </p:nvPr>
        </p:nvSpPr>
        <p:spPr>
          <a:xfrm>
            <a:off x="8471888" y="3855008"/>
            <a:ext cx="2399311" cy="938743"/>
          </a:xfrm>
          <a:prstGeom prst="rect">
            <a:avLst/>
          </a:prstGeom>
        </p:spPr>
        <p:txBody>
          <a:bodyPr anchor="ctr"/>
          <a:lstStyle>
            <a:lvl1pPr marL="0" indent="0">
              <a:buNone/>
              <a:defRPr sz="1000"/>
            </a:lvl1pPr>
          </a:lstStyle>
          <a:p>
            <a:pPr lvl="0" algn="ctr"/>
            <a:r>
              <a:rPr lang="en-US" sz="2000" dirty="0"/>
              <a:t>Check receipts and statements</a:t>
            </a:r>
          </a:p>
        </p:txBody>
      </p:sp>
      <p:sp>
        <p:nvSpPr>
          <p:cNvPr id="16" name="Text Placeholder 4"/>
          <p:cNvSpPr>
            <a:spLocks noGrp="1"/>
          </p:cNvSpPr>
          <p:nvPr>
            <p:ph type="body" sz="quarter" idx="4294967295" hasCustomPrompt="1"/>
          </p:nvPr>
        </p:nvSpPr>
        <p:spPr>
          <a:xfrm>
            <a:off x="5173517" y="5000132"/>
            <a:ext cx="2500909" cy="1022459"/>
          </a:xfrm>
          <a:prstGeom prst="rect">
            <a:avLst/>
          </a:prstGeom>
        </p:spPr>
        <p:txBody>
          <a:bodyPr anchor="ctr"/>
          <a:lstStyle>
            <a:lvl1pPr marL="0" indent="0">
              <a:buNone/>
              <a:defRPr sz="1000" baseline="0"/>
            </a:lvl1pPr>
          </a:lstStyle>
          <a:p>
            <a:pPr lvl="0" algn="ctr"/>
            <a:r>
              <a:rPr lang="en-US" sz="2000" dirty="0"/>
              <a:t>Check your credit annually</a:t>
            </a:r>
          </a:p>
        </p:txBody>
      </p:sp>
    </p:spTree>
    <p:extLst>
      <p:ext uri="{BB962C8B-B14F-4D97-AF65-F5344CB8AC3E}">
        <p14:creationId xmlns:p14="http://schemas.microsoft.com/office/powerpoint/2010/main" val="241845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Steps to Resolve Identity Theft</a:t>
            </a:r>
          </a:p>
        </p:txBody>
      </p:sp>
      <p:sp>
        <p:nvSpPr>
          <p:cNvPr id="7" name="Subtitle 6"/>
          <p:cNvSpPr>
            <a:spLocks noGrp="1"/>
          </p:cNvSpPr>
          <p:nvPr>
            <p:ph type="subTitle" idx="1"/>
          </p:nvPr>
        </p:nvSpPr>
        <p:spPr>
          <a:xfrm>
            <a:off x="2860895" y="6172433"/>
            <a:ext cx="6980222" cy="344033"/>
          </a:xfrm>
        </p:spPr>
        <p:txBody>
          <a:bodyPr/>
          <a:lstStyle/>
          <a:p>
            <a:r>
              <a:rPr lang="en-US" sz="1800" dirty="0"/>
              <a:t>Consumer Awareness</a:t>
            </a:r>
          </a:p>
        </p:txBody>
      </p:sp>
      <p:pic>
        <p:nvPicPr>
          <p:cNvPr id="8" name="Picture 2" descr="Decorative Image" title="Decorative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12742" y="1600200"/>
            <a:ext cx="2286000" cy="3303587"/>
          </a:xfrm>
          <a:prstGeom prst="rect">
            <a:avLst/>
          </a:prstGeom>
          <a:noFill/>
          <a:ln>
            <a:noFill/>
          </a:ln>
          <a:effectLst>
            <a:outerShdw blurRad="177800" dist="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54"/>
          <p:cNvSpPr>
            <a:spLocks noGrp="1"/>
          </p:cNvSpPr>
          <p:nvPr>
            <p:ph type="body" sz="quarter" idx="4294967295" hasCustomPrompt="1"/>
          </p:nvPr>
        </p:nvSpPr>
        <p:spPr>
          <a:xfrm>
            <a:off x="1165410" y="1455178"/>
            <a:ext cx="5723070" cy="4297997"/>
          </a:xfrm>
          <a:prstGeom prst="rect">
            <a:avLst/>
          </a:prstGeom>
        </p:spPr>
        <p:txBody>
          <a:bodyPr/>
          <a:lstStyle>
            <a:lvl1pPr marL="571500" marR="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2300" baseline="0"/>
            </a:lvl1pPr>
            <a:lvl2pPr>
              <a:defRPr b="1"/>
            </a:lvl2pPr>
            <a:lvl3pPr>
              <a:defRPr baseline="0"/>
            </a:lvl3p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Contact company’s fraud department</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Close accounts and change passwords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Review your credit report and place a fraud alert</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File a police report</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File a complaint with the FTC</a:t>
            </a:r>
            <a:r>
              <a:rPr kumimoji="0" lang="en-US" sz="2400" b="0" i="0" u="none" strike="noStrike" kern="1200" cap="none" spc="0" normalizeH="0" noProof="0" dirty="0">
                <a:ln>
                  <a:noFill/>
                </a:ln>
                <a:solidFill>
                  <a:srgbClr val="000000"/>
                </a:solidFill>
                <a:effectLst/>
                <a:uLnTx/>
                <a:uFillTx/>
                <a:latin typeface="+mn-lt"/>
                <a:ea typeface="+mn-ea"/>
                <a:cs typeface="+mn-cs"/>
              </a:rPr>
              <a:t> at </a:t>
            </a:r>
            <a:r>
              <a:rPr kumimoji="0" lang="en-US" sz="2400" b="0" i="0" u="none" strike="noStrike" kern="1200" cap="none" spc="0" normalizeH="0" noProof="0" dirty="0">
                <a:ln>
                  <a:noFill/>
                </a:ln>
                <a:solidFill>
                  <a:srgbClr val="000000"/>
                </a:solidFill>
                <a:effectLst/>
                <a:uLnTx/>
                <a:uFillTx/>
                <a:latin typeface="+mn-lt"/>
                <a:ea typeface="+mn-ea"/>
                <a:cs typeface="+mn-cs"/>
                <a:hlinkClick r:id="rId3"/>
              </a:rPr>
              <a:t>IdentityTheft.gov</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pPr lvl="0"/>
            <a:endParaRPr lang="en-US" dirty="0"/>
          </a:p>
        </p:txBody>
      </p:sp>
    </p:spTree>
    <p:extLst>
      <p:ext uri="{BB962C8B-B14F-4D97-AF65-F5344CB8AC3E}">
        <p14:creationId xmlns:p14="http://schemas.microsoft.com/office/powerpoint/2010/main" val="107268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9841117" y="2229586"/>
            <a:ext cx="2226014" cy="324066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512390" y="2233934"/>
            <a:ext cx="2226014" cy="32257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70692" y="2233934"/>
            <a:ext cx="2226014" cy="32257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Activity: Deter, Detect, Defend</a:t>
            </a:r>
          </a:p>
        </p:txBody>
      </p:sp>
      <p:sp>
        <p:nvSpPr>
          <p:cNvPr id="3" name="Subtitle 2"/>
          <p:cNvSpPr>
            <a:spLocks noGrp="1"/>
          </p:cNvSpPr>
          <p:nvPr>
            <p:ph type="subTitle" idx="1"/>
          </p:nvPr>
        </p:nvSpPr>
        <p:spPr/>
        <p:txBody>
          <a:bodyPr/>
          <a:lstStyle/>
          <a:p>
            <a:r>
              <a:rPr lang="en-US" sz="1800" dirty="0"/>
              <a:t>Consumer Awareness</a:t>
            </a:r>
          </a:p>
        </p:txBody>
      </p:sp>
      <p:sp>
        <p:nvSpPr>
          <p:cNvPr id="4" name="Text Placeholder 3"/>
          <p:cNvSpPr>
            <a:spLocks noGrp="1"/>
          </p:cNvSpPr>
          <p:nvPr>
            <p:ph type="body" sz="quarter" idx="10"/>
          </p:nvPr>
        </p:nvSpPr>
        <p:spPr>
          <a:xfrm>
            <a:off x="820157" y="1261092"/>
            <a:ext cx="10927084" cy="379726"/>
          </a:xfrm>
        </p:spPr>
        <p:txBody>
          <a:bodyPr/>
          <a:lstStyle/>
          <a:p>
            <a:r>
              <a:rPr lang="en-US" sz="2400" dirty="0"/>
              <a:t>Match the specific actions to the corresponding Deter, Detect, Defend category.</a:t>
            </a:r>
          </a:p>
        </p:txBody>
      </p:sp>
      <p:sp>
        <p:nvSpPr>
          <p:cNvPr id="5" name="Text Placeholder 4"/>
          <p:cNvSpPr>
            <a:spLocks noGrp="1"/>
          </p:cNvSpPr>
          <p:nvPr>
            <p:ph type="body" sz="quarter" idx="11"/>
          </p:nvPr>
        </p:nvSpPr>
        <p:spPr>
          <a:xfrm>
            <a:off x="582618" y="1961948"/>
            <a:ext cx="2040275" cy="565013"/>
          </a:xfrm>
          <a:ln>
            <a:noFill/>
          </a:ln>
        </p:spPr>
        <p:txBody>
          <a:bodyPr/>
          <a:lstStyle/>
          <a:p>
            <a:r>
              <a:rPr lang="en-US" sz="1200" b="1" dirty="0"/>
              <a:t>1. Shredding sensitive documents before discarding them</a:t>
            </a:r>
            <a:endParaRPr lang="en-US" sz="1200" dirty="0"/>
          </a:p>
        </p:txBody>
      </p:sp>
      <p:sp>
        <p:nvSpPr>
          <p:cNvPr id="6" name="Text Placeholder 5"/>
          <p:cNvSpPr>
            <a:spLocks noGrp="1"/>
          </p:cNvSpPr>
          <p:nvPr>
            <p:ph type="body" sz="quarter" idx="12"/>
          </p:nvPr>
        </p:nvSpPr>
        <p:spPr>
          <a:xfrm>
            <a:off x="582617" y="2674061"/>
            <a:ext cx="2040275" cy="683538"/>
          </a:xfrm>
          <a:ln>
            <a:noFill/>
          </a:ln>
        </p:spPr>
        <p:txBody>
          <a:bodyPr/>
          <a:lstStyle/>
          <a:p>
            <a:r>
              <a:rPr lang="en-US" sz="1200" b="1" dirty="0"/>
              <a:t>2. Monitoring bank and credit card statements for unauthorized transactions</a:t>
            </a:r>
            <a:r>
              <a:rPr lang="en-US" sz="1200" dirty="0"/>
              <a:t>​</a:t>
            </a:r>
          </a:p>
        </p:txBody>
      </p:sp>
      <p:sp>
        <p:nvSpPr>
          <p:cNvPr id="7" name="Text Placeholder 6"/>
          <p:cNvSpPr>
            <a:spLocks noGrp="1"/>
          </p:cNvSpPr>
          <p:nvPr>
            <p:ph type="body" sz="quarter" idx="13"/>
          </p:nvPr>
        </p:nvSpPr>
        <p:spPr>
          <a:xfrm>
            <a:off x="582616" y="3491395"/>
            <a:ext cx="2040275" cy="565013"/>
          </a:xfrm>
          <a:ln>
            <a:noFill/>
          </a:ln>
        </p:spPr>
        <p:txBody>
          <a:bodyPr/>
          <a:lstStyle/>
          <a:p>
            <a:r>
              <a:rPr lang="en-US" sz="1200" b="1" dirty="0"/>
              <a:t>3. Installing antivirus software and keeping it up to date</a:t>
            </a:r>
            <a:r>
              <a:rPr lang="en-US" sz="1200" dirty="0"/>
              <a:t>​</a:t>
            </a:r>
          </a:p>
        </p:txBody>
      </p:sp>
      <p:sp>
        <p:nvSpPr>
          <p:cNvPr id="8" name="Text Placeholder 7"/>
          <p:cNvSpPr>
            <a:spLocks noGrp="1"/>
          </p:cNvSpPr>
          <p:nvPr>
            <p:ph type="body" sz="quarter" idx="14"/>
          </p:nvPr>
        </p:nvSpPr>
        <p:spPr>
          <a:xfrm>
            <a:off x="582618" y="4150517"/>
            <a:ext cx="1987436" cy="454476"/>
          </a:xfrm>
          <a:ln>
            <a:noFill/>
          </a:ln>
        </p:spPr>
        <p:txBody>
          <a:bodyPr/>
          <a:lstStyle/>
          <a:p>
            <a:r>
              <a:rPr lang="en-US" sz="1200" b="1" dirty="0"/>
              <a:t>4. Setting up fraud alerts with credit bureaus</a:t>
            </a:r>
            <a:r>
              <a:rPr lang="en-US" sz="1200" dirty="0"/>
              <a:t>​</a:t>
            </a:r>
          </a:p>
        </p:txBody>
      </p:sp>
      <p:sp>
        <p:nvSpPr>
          <p:cNvPr id="9" name="Text Placeholder 8"/>
          <p:cNvSpPr>
            <a:spLocks noGrp="1"/>
          </p:cNvSpPr>
          <p:nvPr>
            <p:ph type="body" sz="quarter" idx="15"/>
          </p:nvPr>
        </p:nvSpPr>
        <p:spPr>
          <a:xfrm>
            <a:off x="582616" y="4727354"/>
            <a:ext cx="1987436" cy="577846"/>
          </a:xfrm>
          <a:ln>
            <a:noFill/>
          </a:ln>
        </p:spPr>
        <p:txBody>
          <a:bodyPr/>
          <a:lstStyle/>
          <a:p>
            <a:r>
              <a:rPr lang="en-US" sz="1200" b="1" dirty="0"/>
              <a:t>5. Using strong, unique passwords for online accounts</a:t>
            </a:r>
            <a:r>
              <a:rPr lang="en-US" sz="1200" dirty="0"/>
              <a:t>​</a:t>
            </a:r>
          </a:p>
        </p:txBody>
      </p:sp>
      <p:sp>
        <p:nvSpPr>
          <p:cNvPr id="10" name="Text Placeholder 9"/>
          <p:cNvSpPr>
            <a:spLocks noGrp="1"/>
          </p:cNvSpPr>
          <p:nvPr>
            <p:ph type="body" sz="quarter" idx="16"/>
          </p:nvPr>
        </p:nvSpPr>
        <p:spPr>
          <a:xfrm>
            <a:off x="2975317" y="1957373"/>
            <a:ext cx="2215807" cy="693420"/>
          </a:xfrm>
          <a:ln>
            <a:noFill/>
          </a:ln>
        </p:spPr>
        <p:txBody>
          <a:bodyPr/>
          <a:lstStyle/>
          <a:p>
            <a:r>
              <a:rPr lang="en-US" sz="1200" b="1" dirty="0"/>
              <a:t>6. Checking credit reports regularly for errors or suspicious activity</a:t>
            </a:r>
            <a:r>
              <a:rPr lang="en-US" sz="1200" dirty="0"/>
              <a:t>​</a:t>
            </a:r>
          </a:p>
        </p:txBody>
      </p:sp>
      <p:sp>
        <p:nvSpPr>
          <p:cNvPr id="11" name="Text Placeholder 10"/>
          <p:cNvSpPr>
            <a:spLocks noGrp="1"/>
          </p:cNvSpPr>
          <p:nvPr>
            <p:ph type="body" sz="quarter" idx="17"/>
          </p:nvPr>
        </p:nvSpPr>
        <p:spPr>
          <a:xfrm>
            <a:off x="2975317" y="2650793"/>
            <a:ext cx="2215807" cy="641787"/>
          </a:xfrm>
          <a:ln>
            <a:noFill/>
          </a:ln>
        </p:spPr>
        <p:txBody>
          <a:bodyPr/>
          <a:lstStyle/>
          <a:p>
            <a:r>
              <a:rPr lang="en-US" sz="1200" b="1" dirty="0"/>
              <a:t>7. Being cautious about sharing personal information online or over the phone</a:t>
            </a:r>
            <a:r>
              <a:rPr lang="en-US" sz="1200" dirty="0"/>
              <a:t>​</a:t>
            </a:r>
          </a:p>
        </p:txBody>
      </p:sp>
      <p:sp>
        <p:nvSpPr>
          <p:cNvPr id="12" name="Text Placeholder 11"/>
          <p:cNvSpPr>
            <a:spLocks noGrp="1"/>
          </p:cNvSpPr>
          <p:nvPr>
            <p:ph type="body" sz="quarter" idx="18"/>
          </p:nvPr>
        </p:nvSpPr>
        <p:spPr>
          <a:xfrm>
            <a:off x="2975318" y="3506004"/>
            <a:ext cx="2215806" cy="498018"/>
          </a:xfrm>
          <a:ln>
            <a:noFill/>
          </a:ln>
        </p:spPr>
        <p:txBody>
          <a:bodyPr/>
          <a:lstStyle/>
          <a:p>
            <a:r>
              <a:rPr lang="en-US" sz="1200" b="1" dirty="0"/>
              <a:t>8. Signing up for identity theft protection services</a:t>
            </a:r>
            <a:r>
              <a:rPr lang="en-US" sz="1200" dirty="0"/>
              <a:t>​</a:t>
            </a:r>
          </a:p>
        </p:txBody>
      </p:sp>
      <p:sp>
        <p:nvSpPr>
          <p:cNvPr id="13" name="Text Placeholder 12"/>
          <p:cNvSpPr>
            <a:spLocks noGrp="1"/>
          </p:cNvSpPr>
          <p:nvPr>
            <p:ph type="body" sz="quarter" idx="19"/>
          </p:nvPr>
        </p:nvSpPr>
        <p:spPr>
          <a:xfrm>
            <a:off x="2975316" y="4074198"/>
            <a:ext cx="2215808" cy="592837"/>
          </a:xfrm>
          <a:ln>
            <a:noFill/>
          </a:ln>
        </p:spPr>
        <p:txBody>
          <a:bodyPr/>
          <a:lstStyle/>
          <a:p>
            <a:r>
              <a:rPr lang="en-US" sz="1200" b="1" dirty="0"/>
              <a:t>9. Freezing credit reports to prevent unauthorized access</a:t>
            </a:r>
            <a:r>
              <a:rPr lang="en-US" sz="1200" dirty="0"/>
              <a:t>​</a:t>
            </a:r>
          </a:p>
        </p:txBody>
      </p:sp>
      <p:sp>
        <p:nvSpPr>
          <p:cNvPr id="14" name="Text Placeholder 13"/>
          <p:cNvSpPr>
            <a:spLocks noGrp="1"/>
          </p:cNvSpPr>
          <p:nvPr>
            <p:ph type="body" sz="quarter" idx="20"/>
          </p:nvPr>
        </p:nvSpPr>
        <p:spPr>
          <a:xfrm>
            <a:off x="2975316" y="4736879"/>
            <a:ext cx="2215808" cy="561965"/>
          </a:xfrm>
          <a:ln>
            <a:noFill/>
          </a:ln>
        </p:spPr>
        <p:txBody>
          <a:bodyPr/>
          <a:lstStyle/>
          <a:p>
            <a:r>
              <a:rPr lang="en-US" sz="1200" b="1" dirty="0"/>
              <a:t>10. Educating oneself about common identity theft scams and tactics</a:t>
            </a:r>
            <a:r>
              <a:rPr lang="en-US" sz="1200" dirty="0"/>
              <a:t>​</a:t>
            </a:r>
          </a:p>
        </p:txBody>
      </p:sp>
      <p:sp>
        <p:nvSpPr>
          <p:cNvPr id="15" name="Text Placeholder 14"/>
          <p:cNvSpPr>
            <a:spLocks noGrp="1"/>
          </p:cNvSpPr>
          <p:nvPr>
            <p:ph type="body" sz="quarter" idx="21"/>
          </p:nvPr>
        </p:nvSpPr>
        <p:spPr>
          <a:xfrm>
            <a:off x="5191124" y="1846049"/>
            <a:ext cx="2205582" cy="383537"/>
          </a:xfrm>
        </p:spPr>
        <p:txBody>
          <a:bodyPr/>
          <a:lstStyle/>
          <a:p>
            <a:pPr algn="ctr"/>
            <a:r>
              <a:rPr lang="en-US" sz="2400" dirty="0"/>
              <a:t>Deter</a:t>
            </a:r>
          </a:p>
        </p:txBody>
      </p:sp>
      <p:sp>
        <p:nvSpPr>
          <p:cNvPr id="16" name="Text Placeholder 15"/>
          <p:cNvSpPr>
            <a:spLocks noGrp="1"/>
          </p:cNvSpPr>
          <p:nvPr>
            <p:ph type="body" sz="quarter" idx="22"/>
          </p:nvPr>
        </p:nvSpPr>
        <p:spPr>
          <a:xfrm>
            <a:off x="7512390" y="1828438"/>
            <a:ext cx="2226013" cy="369031"/>
          </a:xfrm>
        </p:spPr>
        <p:txBody>
          <a:bodyPr/>
          <a:lstStyle/>
          <a:p>
            <a:pPr algn="ctr"/>
            <a:r>
              <a:rPr lang="en-US" sz="2400" dirty="0"/>
              <a:t>Detect</a:t>
            </a:r>
          </a:p>
        </p:txBody>
      </p:sp>
      <p:sp>
        <p:nvSpPr>
          <p:cNvPr id="17" name="Text Placeholder 16"/>
          <p:cNvSpPr>
            <a:spLocks noGrp="1"/>
          </p:cNvSpPr>
          <p:nvPr>
            <p:ph type="body" sz="quarter" idx="23"/>
          </p:nvPr>
        </p:nvSpPr>
        <p:spPr>
          <a:xfrm>
            <a:off x="9841117" y="1817506"/>
            <a:ext cx="2226014" cy="448829"/>
          </a:xfrm>
        </p:spPr>
        <p:txBody>
          <a:bodyPr/>
          <a:lstStyle/>
          <a:p>
            <a:pPr algn="ctr"/>
            <a:r>
              <a:rPr lang="en-US" sz="2400" dirty="0"/>
              <a:t>Defend</a:t>
            </a:r>
          </a:p>
        </p:txBody>
      </p:sp>
      <p:pic>
        <p:nvPicPr>
          <p:cNvPr id="32" name="Picture 31" descr="Ico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10562907" y="227849"/>
            <a:ext cx="1048068" cy="866031"/>
          </a:xfrm>
          <a:prstGeom prst="rect">
            <a:avLst/>
          </a:prstGeom>
        </p:spPr>
      </p:pic>
    </p:spTree>
    <p:extLst>
      <p:ext uri="{BB962C8B-B14F-4D97-AF65-F5344CB8AC3E}">
        <p14:creationId xmlns:p14="http://schemas.microsoft.com/office/powerpoint/2010/main" val="35468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3.7037E-6 L 0.38893 0.05 " pathEditMode="relative" rAng="0" ptsTypes="AA">
                                      <p:cBhvr>
                                        <p:cTn id="6" dur="2000" fill="hold"/>
                                        <p:tgtEl>
                                          <p:spTgt spid="5">
                                            <p:txEl>
                                              <p:pRg st="0" end="0"/>
                                            </p:txEl>
                                          </p:spTgt>
                                        </p:tgtEl>
                                        <p:attrNameLst>
                                          <p:attrName>ppt_x</p:attrName>
                                          <p:attrName>ppt_y</p:attrName>
                                        </p:attrNameLst>
                                      </p:cBhvr>
                                      <p:rCtr x="19440" y="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4.44444E-6 L 0.57969 -0.05787 " pathEditMode="relative" rAng="0" ptsTypes="AA">
                                      <p:cBhvr>
                                        <p:cTn id="10" dur="2000" fill="hold"/>
                                        <p:tgtEl>
                                          <p:spTgt spid="6">
                                            <p:txEl>
                                              <p:pRg st="0" end="0"/>
                                            </p:txEl>
                                          </p:spTgt>
                                        </p:tgtEl>
                                        <p:attrNameLst>
                                          <p:attrName>ppt_x</p:attrName>
                                          <p:attrName>ppt_y</p:attrName>
                                        </p:attrNameLst>
                                      </p:cBhvr>
                                      <p:rCtr x="28984" y="-28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7037E-7 L 0.76966 -0.17778 " pathEditMode="relative" rAng="0" ptsTypes="AA">
                                      <p:cBhvr>
                                        <p:cTn id="14" dur="2000" fill="hold"/>
                                        <p:tgtEl>
                                          <p:spTgt spid="7">
                                            <p:txEl>
                                              <p:pRg st="0" end="0"/>
                                            </p:txEl>
                                          </p:spTgt>
                                        </p:tgtEl>
                                        <p:attrNameLst>
                                          <p:attrName>ppt_x</p:attrName>
                                          <p:attrName>ppt_y</p:attrName>
                                        </p:attrNameLst>
                                      </p:cBhvr>
                                      <p:rCtr x="38477" y="-888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25E-6 1.85185E-6 L 0.57786 -0.1581 " pathEditMode="relative" rAng="0" ptsTypes="AA">
                                      <p:cBhvr>
                                        <p:cTn id="18" dur="2000" fill="hold"/>
                                        <p:tgtEl>
                                          <p:spTgt spid="8">
                                            <p:txEl>
                                              <p:pRg st="0" end="0"/>
                                            </p:txEl>
                                          </p:spTgt>
                                        </p:tgtEl>
                                        <p:attrNameLst>
                                          <p:attrName>ppt_x</p:attrName>
                                          <p:attrName>ppt_y</p:attrName>
                                        </p:attrNameLst>
                                      </p:cBhvr>
                                      <p:rCtr x="28893" y="-791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0833E-6 -4.44444E-6 L 0.38841 -0.25925 " pathEditMode="relative" rAng="0" ptsTypes="AA">
                                      <p:cBhvr>
                                        <p:cTn id="22" dur="2000" fill="hold"/>
                                        <p:tgtEl>
                                          <p:spTgt spid="9">
                                            <p:txEl>
                                              <p:pRg st="0" end="0"/>
                                            </p:txEl>
                                          </p:spTgt>
                                        </p:tgtEl>
                                        <p:attrNameLst>
                                          <p:attrName>ppt_x</p:attrName>
                                          <p:attrName>ppt_y</p:attrName>
                                        </p:attrNameLst>
                                      </p:cBhvr>
                                      <p:rCtr x="19414" y="-1296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45833E-6 7.40741E-7 L 0.38255 0.23495 " pathEditMode="relative" rAng="0" ptsTypes="AA">
                                      <p:cBhvr>
                                        <p:cTn id="26" dur="2000" fill="hold"/>
                                        <p:tgtEl>
                                          <p:spTgt spid="10">
                                            <p:txEl>
                                              <p:pRg st="0" end="0"/>
                                            </p:txEl>
                                          </p:spTgt>
                                        </p:tgtEl>
                                        <p:attrNameLst>
                                          <p:attrName>ppt_x</p:attrName>
                                          <p:attrName>ppt_y</p:attrName>
                                        </p:attrNameLst>
                                      </p:cBhvr>
                                      <p:rCtr x="19128" y="1173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66667E-6 -3.7037E-6 L 0.19427 0.1294 " pathEditMode="relative" rAng="0" ptsTypes="AA">
                                      <p:cBhvr>
                                        <p:cTn id="30" dur="2000" fill="hold"/>
                                        <p:tgtEl>
                                          <p:spTgt spid="11">
                                            <p:txEl>
                                              <p:pRg st="0" end="0"/>
                                            </p:txEl>
                                          </p:spTgt>
                                        </p:tgtEl>
                                        <p:attrNameLst>
                                          <p:attrName>ppt_x</p:attrName>
                                          <p:attrName>ppt_y</p:attrName>
                                        </p:attrNameLst>
                                      </p:cBhvr>
                                      <p:rCtr x="9714" y="645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91667E-6 1.85185E-6 L 0.5724 -0.06898 " pathEditMode="relative" rAng="0" ptsTypes="AA">
                                      <p:cBhvr>
                                        <p:cTn id="34" dur="2000" fill="hold"/>
                                        <p:tgtEl>
                                          <p:spTgt spid="12">
                                            <p:txEl>
                                              <p:pRg st="0" end="0"/>
                                            </p:txEl>
                                          </p:spTgt>
                                        </p:tgtEl>
                                        <p:attrNameLst>
                                          <p:attrName>ppt_x</p:attrName>
                                          <p:attrName>ppt_y</p:attrName>
                                        </p:attrNameLst>
                                      </p:cBhvr>
                                      <p:rCtr x="28620" y="-3449"/>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79167E-6 -4.07407E-6 L 0.57279 -0.08078 " pathEditMode="relative" rAng="0" ptsTypes="AA">
                                      <p:cBhvr>
                                        <p:cTn id="38" dur="2000" fill="hold"/>
                                        <p:tgtEl>
                                          <p:spTgt spid="13">
                                            <p:txEl>
                                              <p:pRg st="0" end="0"/>
                                            </p:txEl>
                                          </p:spTgt>
                                        </p:tgtEl>
                                        <p:attrNameLst>
                                          <p:attrName>ppt_x</p:attrName>
                                          <p:attrName>ppt_y</p:attrName>
                                        </p:attrNameLst>
                                      </p:cBhvr>
                                      <p:rCtr x="28633" y="-405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3.33333E-6 L 0.18984 -0.05347 " pathEditMode="relative" rAng="0" ptsTypes="AA">
                                      <p:cBhvr>
                                        <p:cTn id="42" dur="2000" fill="hold"/>
                                        <p:tgtEl>
                                          <p:spTgt spid="14">
                                            <p:txEl>
                                              <p:pRg st="0" end="0"/>
                                            </p:txEl>
                                          </p:spTgt>
                                        </p:tgtEl>
                                        <p:attrNameLst>
                                          <p:attrName>ppt_x</p:attrName>
                                          <p:attrName>ppt_y</p:attrName>
                                        </p:attrNameLst>
                                      </p:cBhvr>
                                      <p:rCtr x="9492"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0" grpId="0" build="p"/>
      <p:bldP spid="11" grpId="0" build="p"/>
      <p:bldP spid="12" grpId="0" build="p"/>
      <p:bldP spid="13" grpId="0" build="p"/>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Military Legal Protections</a:t>
            </a:r>
          </a:p>
        </p:txBody>
      </p:sp>
      <p:sp>
        <p:nvSpPr>
          <p:cNvPr id="3" name="Subtitle 2"/>
          <p:cNvSpPr>
            <a:spLocks noGrp="1"/>
          </p:cNvSpPr>
          <p:nvPr>
            <p:ph type="subTitle" idx="1"/>
          </p:nvPr>
        </p:nvSpPr>
        <p:spPr/>
        <p:txBody>
          <a:bodyPr/>
          <a:lstStyle/>
          <a:p>
            <a:r>
              <a:rPr lang="en-US" sz="1800" dirty="0"/>
              <a:t>Consumer Awareness</a:t>
            </a:r>
          </a:p>
        </p:txBody>
      </p:sp>
      <p:pic>
        <p:nvPicPr>
          <p:cNvPr id="8" name="Picture 7" descr="Decorative Image" title="Decorative 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8675" y="1131972"/>
            <a:ext cx="3204883" cy="472720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492678" y="3225859"/>
            <a:ext cx="4338917" cy="2246769"/>
          </a:xfrm>
          <a:prstGeom prst="rect">
            <a:avLst/>
          </a:prstGeom>
          <a:solidFill>
            <a:schemeClr val="bg2">
              <a:lumMod val="90000"/>
            </a:schemeClr>
          </a:solidFill>
          <a:ln>
            <a:solidFill>
              <a:schemeClr val="accent1"/>
            </a:solidFill>
          </a:ln>
        </p:spPr>
        <p:txBody>
          <a:bodyPr wrap="square" rtlCol="0" anchor="b">
            <a:spAutoFit/>
          </a:bodyPr>
          <a:lstStyle/>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a:p>
            <a:pPr marL="571500" lvl="0" indent="-571500">
              <a:spcBef>
                <a:spcPts val="600"/>
              </a:spcBef>
              <a:buFont typeface="Arial" panose="020B0604020202020204" pitchFamily="34" charset="0"/>
              <a:buChar char="•"/>
            </a:pPr>
            <a:endParaRPr lang="en-US" sz="2400" dirty="0"/>
          </a:p>
        </p:txBody>
      </p:sp>
      <p:grpSp>
        <p:nvGrpSpPr>
          <p:cNvPr id="9" name="Group 8"/>
          <p:cNvGrpSpPr/>
          <p:nvPr/>
        </p:nvGrpSpPr>
        <p:grpSpPr>
          <a:xfrm>
            <a:off x="1492679" y="2613040"/>
            <a:ext cx="4338917" cy="716134"/>
            <a:chOff x="0" y="0"/>
            <a:chExt cx="5369858" cy="928646"/>
          </a:xfrm>
        </p:grpSpPr>
        <p:sp>
          <p:nvSpPr>
            <p:cNvPr id="10" name="Rounded Rectangle 9"/>
            <p:cNvSpPr/>
            <p:nvPr/>
          </p:nvSpPr>
          <p:spPr>
            <a:xfrm>
              <a:off x="0" y="0"/>
              <a:ext cx="5369858" cy="928646"/>
            </a:xfrm>
            <a:prstGeom prst="roundRect">
              <a:avLst/>
            </a:prstGeom>
            <a:ln>
              <a:solidFill>
                <a:srgbClr val="0F36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ounded Rectangle 4"/>
            <p:cNvSpPr txBox="1"/>
            <p:nvPr/>
          </p:nvSpPr>
          <p:spPr>
            <a:xfrm>
              <a:off x="45334" y="45333"/>
              <a:ext cx="5279192" cy="837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endParaRPr lang="en-US" sz="2800" kern="1200" dirty="0"/>
            </a:p>
          </p:txBody>
        </p:sp>
      </p:grpSp>
      <p:sp>
        <p:nvSpPr>
          <p:cNvPr id="12" name="Text Placeholder 54"/>
          <p:cNvSpPr>
            <a:spLocks noGrp="1"/>
          </p:cNvSpPr>
          <p:nvPr>
            <p:ph type="body" sz="quarter" idx="4294967295" hasCustomPrompt="1"/>
          </p:nvPr>
        </p:nvSpPr>
        <p:spPr>
          <a:xfrm>
            <a:off x="1371600" y="1351207"/>
            <a:ext cx="6179296" cy="90133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baseline="0"/>
            </a:lvl1pPr>
            <a:lvl2pPr>
              <a:defRPr b="1"/>
            </a:lvl2pPr>
            <a:lvl3pPr>
              <a:defRPr baseline="0"/>
            </a:lvl3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The Military offers programs to help protect you and your families’ lending rights. </a:t>
            </a:r>
          </a:p>
          <a:p>
            <a:pPr lvl="0"/>
            <a:endParaRPr lang="en-US" dirty="0"/>
          </a:p>
        </p:txBody>
      </p:sp>
      <p:sp>
        <p:nvSpPr>
          <p:cNvPr id="13" name="Text Placeholder 54"/>
          <p:cNvSpPr>
            <a:spLocks noGrp="1"/>
          </p:cNvSpPr>
          <p:nvPr>
            <p:ph type="body" sz="quarter" idx="4294967295" hasCustomPrompt="1"/>
          </p:nvPr>
        </p:nvSpPr>
        <p:spPr>
          <a:xfrm>
            <a:off x="1529308" y="2656683"/>
            <a:ext cx="4302288" cy="62809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baseline="0"/>
            </a:lvl1pPr>
            <a:lvl2pPr>
              <a:defRPr b="1"/>
            </a:lvl2pPr>
            <a:lvl3pPr>
              <a:defRPr baseline="0"/>
            </a:lvl3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Programs:</a:t>
            </a:r>
          </a:p>
          <a:p>
            <a:pPr lvl="0"/>
            <a:endParaRPr lang="en-US" dirty="0"/>
          </a:p>
        </p:txBody>
      </p:sp>
      <p:sp>
        <p:nvSpPr>
          <p:cNvPr id="14" name="Text Placeholder 54"/>
          <p:cNvSpPr>
            <a:spLocks noGrp="1"/>
          </p:cNvSpPr>
          <p:nvPr>
            <p:ph type="body" sz="quarter" idx="4294967295" hasCustomPrompt="1"/>
          </p:nvPr>
        </p:nvSpPr>
        <p:spPr>
          <a:xfrm>
            <a:off x="1502837" y="3505114"/>
            <a:ext cx="4338919" cy="1637113"/>
          </a:xfrm>
          <a:prstGeom prst="rect">
            <a:avLst/>
          </a:prstGeom>
        </p:spPr>
        <p:txBody>
          <a:bodyPr/>
          <a:lstStyle>
            <a:lvl1pPr marL="571500" marR="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sz="1600" baseline="0"/>
            </a:lvl1pPr>
            <a:lvl2pPr>
              <a:defRPr b="1"/>
            </a:lvl2pPr>
            <a:lvl3pPr>
              <a:defRPr baseline="0"/>
            </a:lvl3pPr>
          </a:lstStyle>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mn-ea"/>
                <a:cs typeface="+mn-cs"/>
              </a:rPr>
              <a:t>Military Lending Act</a:t>
            </a:r>
          </a:p>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mn-ea"/>
                <a:cs typeface="+mn-cs"/>
              </a:rPr>
              <a:t>Servicemembers Civil Relief Act (SCRA)</a:t>
            </a:r>
          </a:p>
          <a:p>
            <a:pPr lvl="0"/>
            <a:endParaRPr lang="en-US" dirty="0"/>
          </a:p>
        </p:txBody>
      </p:sp>
    </p:spTree>
    <p:extLst>
      <p:ext uri="{BB962C8B-B14F-4D97-AF65-F5344CB8AC3E}">
        <p14:creationId xmlns:p14="http://schemas.microsoft.com/office/powerpoint/2010/main" val="85810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The Military Lending Act (MLA)</a:t>
            </a:r>
          </a:p>
        </p:txBody>
      </p:sp>
      <p:sp>
        <p:nvSpPr>
          <p:cNvPr id="6" name="Subtitle 5"/>
          <p:cNvSpPr>
            <a:spLocks noGrp="1"/>
          </p:cNvSpPr>
          <p:nvPr>
            <p:ph type="subTitle" idx="1"/>
          </p:nvPr>
        </p:nvSpPr>
        <p:spPr/>
        <p:txBody>
          <a:bodyPr/>
          <a:lstStyle/>
          <a:p>
            <a:r>
              <a:rPr lang="en-US" sz="1800" dirty="0"/>
              <a:t>Consumer Awareness</a:t>
            </a:r>
          </a:p>
        </p:txBody>
      </p:sp>
      <p:sp>
        <p:nvSpPr>
          <p:cNvPr id="7" name="Text Placeholder 6"/>
          <p:cNvSpPr>
            <a:spLocks noGrp="1"/>
          </p:cNvSpPr>
          <p:nvPr>
            <p:ph type="body" sz="quarter" idx="10"/>
          </p:nvPr>
        </p:nvSpPr>
        <p:spPr>
          <a:xfrm>
            <a:off x="1371600" y="1402746"/>
            <a:ext cx="4365812" cy="4518025"/>
          </a:xfrm>
        </p:spPr>
        <p:txBody>
          <a:bodyPr/>
          <a:lstStyle/>
          <a:p>
            <a:r>
              <a:rPr lang="en-US" sz="2600" dirty="0"/>
              <a:t>Key provisions:</a:t>
            </a:r>
          </a:p>
          <a:p>
            <a:pPr marL="342900" indent="-342900">
              <a:buFont typeface="Arial" panose="020B0604020202020204" pitchFamily="34" charset="0"/>
              <a:buChar char="•"/>
            </a:pPr>
            <a:r>
              <a:rPr lang="en-US" dirty="0"/>
              <a:t>Interest rate cap</a:t>
            </a:r>
          </a:p>
          <a:p>
            <a:pPr marL="342900" indent="-342900">
              <a:buFont typeface="Arial" panose="020B0604020202020204" pitchFamily="34" charset="0"/>
              <a:buChar char="•"/>
            </a:pPr>
            <a:r>
              <a:rPr lang="en-US" dirty="0"/>
              <a:t>Mandatory arbitration prohibited</a:t>
            </a:r>
          </a:p>
          <a:p>
            <a:pPr marL="342900" indent="-342900">
              <a:buFont typeface="Arial" panose="020B0604020202020204" pitchFamily="34" charset="0"/>
              <a:buChar char="•"/>
            </a:pPr>
            <a:r>
              <a:rPr lang="en-US" dirty="0"/>
              <a:t>Restriction on loan terms</a:t>
            </a:r>
          </a:p>
          <a:p>
            <a:pPr marL="342900" indent="-342900">
              <a:buFont typeface="Arial" panose="020B0604020202020204" pitchFamily="34" charset="0"/>
              <a:buChar char="•"/>
            </a:pPr>
            <a:r>
              <a:rPr lang="en-US" dirty="0"/>
              <a:t>Unreasonable notice requirements prohibited</a:t>
            </a:r>
          </a:p>
        </p:txBody>
      </p:sp>
      <p:pic>
        <p:nvPicPr>
          <p:cNvPr id="2050" name="Picture 2" descr="Military Lending Act" title="Decorativ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165" y="1644068"/>
            <a:ext cx="5393419" cy="299720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3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599" y="99588"/>
            <a:ext cx="10273553" cy="936332"/>
          </a:xfrm>
        </p:spPr>
        <p:txBody>
          <a:bodyPr/>
          <a:lstStyle/>
          <a:p>
            <a:r>
              <a:rPr lang="en-US" dirty="0"/>
              <a:t>Types of Predatory Lending Practices</a:t>
            </a:r>
          </a:p>
        </p:txBody>
      </p:sp>
      <p:sp>
        <p:nvSpPr>
          <p:cNvPr id="3" name="Subtitle 2"/>
          <p:cNvSpPr>
            <a:spLocks noGrp="1"/>
          </p:cNvSpPr>
          <p:nvPr>
            <p:ph type="subTitle" idx="1"/>
          </p:nvPr>
        </p:nvSpPr>
        <p:spPr/>
        <p:txBody>
          <a:bodyPr/>
          <a:lstStyle/>
          <a:p>
            <a:r>
              <a:rPr lang="en-US" sz="1800" dirty="0"/>
              <a:t>Consumer Awareness</a:t>
            </a:r>
          </a:p>
        </p:txBody>
      </p:sp>
      <p:pic>
        <p:nvPicPr>
          <p:cNvPr id="10" name="Picture 9" descr="Decorative Image" title="Decorative 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9291" y="1228164"/>
            <a:ext cx="3363807" cy="4419600"/>
          </a:xfrm>
          <a:prstGeom prst="rect">
            <a:avLst/>
          </a:prstGeom>
          <a:ln>
            <a:noFill/>
          </a:ln>
          <a:effectLst>
            <a:outerShdw blurRad="292100" dist="76200" dir="2700000" algn="tl" rotWithShape="0">
              <a:prstClr val="black">
                <a:alpha val="65000"/>
              </a:prstClr>
            </a:outerShdw>
          </a:effectLst>
        </p:spPr>
      </p:pic>
      <p:graphicFrame>
        <p:nvGraphicFramePr>
          <p:cNvPr id="4" name="Diagram 3"/>
          <p:cNvGraphicFramePr/>
          <p:nvPr>
            <p:extLst>
              <p:ext uri="{D42A27DB-BD31-4B8C-83A1-F6EECF244321}">
                <p14:modId xmlns:p14="http://schemas.microsoft.com/office/powerpoint/2010/main" val="3025902564"/>
              </p:ext>
            </p:extLst>
          </p:nvPr>
        </p:nvGraphicFramePr>
        <p:xfrm>
          <a:off x="1120587" y="1578598"/>
          <a:ext cx="5719483" cy="363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4"/>
          <p:cNvSpPr>
            <a:spLocks noGrp="1"/>
          </p:cNvSpPr>
          <p:nvPr>
            <p:ph type="body" sz="quarter" idx="4294967295" hasCustomPrompt="1"/>
          </p:nvPr>
        </p:nvSpPr>
        <p:spPr>
          <a:xfrm>
            <a:off x="1120587" y="1588688"/>
            <a:ext cx="3085653" cy="484816"/>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2200" baseline="0"/>
            </a:lvl1pPr>
            <a:lvl2pPr>
              <a:defRPr b="1"/>
            </a:lvl2pPr>
            <a:lvl3pPr>
              <a:defRPr baseline="0"/>
            </a:lvl3pPr>
          </a:lstStyle>
          <a:p>
            <a:pPr lvl="0"/>
            <a:r>
              <a:rPr lang="en-US" sz="2400" dirty="0">
                <a:solidFill>
                  <a:schemeClr val="bg1"/>
                </a:solidFill>
              </a:rPr>
              <a:t>Payday Loans</a:t>
            </a:r>
          </a:p>
        </p:txBody>
      </p:sp>
      <p:sp>
        <p:nvSpPr>
          <p:cNvPr id="7" name="Text Placeholder 54"/>
          <p:cNvSpPr>
            <a:spLocks noGrp="1"/>
          </p:cNvSpPr>
          <p:nvPr>
            <p:ph type="body" sz="quarter" idx="4294967295" hasCustomPrompt="1"/>
          </p:nvPr>
        </p:nvSpPr>
        <p:spPr>
          <a:xfrm>
            <a:off x="1120587" y="2182689"/>
            <a:ext cx="4691062" cy="403904"/>
          </a:xfrm>
          <a:prstGeom prst="rect">
            <a:avLst/>
          </a:prstGeom>
        </p:spPr>
        <p:txBody>
          <a:bodyPr anchor="t"/>
          <a:lstStyle>
            <a:lvl1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sz="1600" baseline="0"/>
            </a:lvl1pPr>
            <a:lvl2pPr>
              <a:defRPr b="1"/>
            </a:lvl2pPr>
            <a:lvl3pPr>
              <a:defRPr baseline="0"/>
            </a:lvl3pPr>
          </a:lstStyle>
          <a:p>
            <a:pPr marL="173736" lvl="0" indent="-173736" rtl="0">
              <a:lnSpc>
                <a:spcPct val="90000"/>
              </a:lnSpc>
              <a:spcBef>
                <a:spcPts val="0"/>
              </a:spcBef>
              <a:spcAft>
                <a:spcPts val="456"/>
              </a:spcAft>
            </a:pPr>
            <a:r>
              <a:rPr lang="en-US" dirty="0"/>
              <a:t>Short-term, high-cost cash loan</a:t>
            </a:r>
          </a:p>
        </p:txBody>
      </p:sp>
      <p:sp>
        <p:nvSpPr>
          <p:cNvPr id="9" name="Text Placeholder 54"/>
          <p:cNvSpPr>
            <a:spLocks noGrp="1"/>
          </p:cNvSpPr>
          <p:nvPr>
            <p:ph type="body" sz="quarter" idx="4294967295" hasCustomPrompt="1"/>
          </p:nvPr>
        </p:nvSpPr>
        <p:spPr>
          <a:xfrm>
            <a:off x="1122019" y="2648773"/>
            <a:ext cx="3084221" cy="582766"/>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rtl="0"/>
            <a:r>
              <a:rPr lang="en-US" sz="2400" dirty="0">
                <a:solidFill>
                  <a:schemeClr val="bg1"/>
                </a:solidFill>
              </a:rPr>
              <a:t>Auto-title Loans</a:t>
            </a:r>
          </a:p>
        </p:txBody>
      </p:sp>
      <p:sp>
        <p:nvSpPr>
          <p:cNvPr id="11" name="Text Placeholder 54"/>
          <p:cNvSpPr>
            <a:spLocks noGrp="1"/>
          </p:cNvSpPr>
          <p:nvPr>
            <p:ph type="body" sz="quarter" idx="4294967295" hasCustomPrompt="1"/>
          </p:nvPr>
        </p:nvSpPr>
        <p:spPr>
          <a:xfrm>
            <a:off x="1122019" y="3250275"/>
            <a:ext cx="5718051" cy="402417"/>
          </a:xfrm>
          <a:prstGeom prst="rect">
            <a:avLst/>
          </a:prstGeom>
        </p:spPr>
        <p:txBody>
          <a:bodyPr/>
          <a:lstStyle>
            <a:lvl1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sz="1600" baseline="0"/>
            </a:lvl1pPr>
            <a:lvl2pPr>
              <a:defRPr b="1"/>
            </a:lvl2pPr>
            <a:lvl3pPr>
              <a:defRPr baseline="0"/>
            </a:lvl3pPr>
          </a:lstStyle>
          <a:p>
            <a:pPr marL="173736" lvl="0" indent="-173736" rtl="0"/>
            <a:r>
              <a:rPr lang="en-US" dirty="0"/>
              <a:t>Short-term loan using car title as security</a:t>
            </a:r>
          </a:p>
        </p:txBody>
      </p:sp>
      <p:sp>
        <p:nvSpPr>
          <p:cNvPr id="12" name="Text Placeholder 54"/>
          <p:cNvSpPr>
            <a:spLocks noGrp="1"/>
          </p:cNvSpPr>
          <p:nvPr>
            <p:ph type="body" sz="quarter" idx="4294967295" hasCustomPrompt="1"/>
          </p:nvPr>
        </p:nvSpPr>
        <p:spPr>
          <a:xfrm>
            <a:off x="1120587" y="3778984"/>
            <a:ext cx="4264213" cy="502632"/>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2400" dirty="0">
                <a:solidFill>
                  <a:schemeClr val="bg1"/>
                </a:solidFill>
              </a:rPr>
              <a:t>Refund Anticipation Loans</a:t>
            </a:r>
          </a:p>
        </p:txBody>
      </p:sp>
      <p:sp>
        <p:nvSpPr>
          <p:cNvPr id="13" name="Text Placeholder 54"/>
          <p:cNvSpPr>
            <a:spLocks noGrp="1"/>
          </p:cNvSpPr>
          <p:nvPr>
            <p:ph type="body" sz="quarter" idx="4294967295" hasCustomPrompt="1"/>
          </p:nvPr>
        </p:nvSpPr>
        <p:spPr>
          <a:xfrm>
            <a:off x="1122019" y="4324958"/>
            <a:ext cx="5481981" cy="683297"/>
          </a:xfrm>
          <a:prstGeom prst="rect">
            <a:avLst/>
          </a:prstGeom>
        </p:spPr>
        <p:txBody>
          <a:bodyPr/>
          <a:lstStyle>
            <a:lvl1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sz="1600" baseline="0"/>
            </a:lvl1pPr>
            <a:lvl2pPr>
              <a:defRPr b="1"/>
            </a:lvl2pPr>
            <a:lvl3pPr>
              <a:defRPr baseline="0"/>
            </a:lvl3pPr>
          </a:lstStyle>
          <a:p>
            <a:pPr marL="173736" lvl="0" indent="-173736" rtl="0"/>
            <a:r>
              <a:rPr lang="en-US" dirty="0"/>
              <a:t>High fee, high interest rate loan based on expected tax refund</a:t>
            </a:r>
          </a:p>
        </p:txBody>
      </p:sp>
    </p:spTree>
    <p:extLst>
      <p:ext uri="{BB962C8B-B14F-4D97-AF65-F5344CB8AC3E}">
        <p14:creationId xmlns:p14="http://schemas.microsoft.com/office/powerpoint/2010/main" val="128679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2948"/>
            <a:ext cx="10462260" cy="936332"/>
          </a:xfrm>
        </p:spPr>
        <p:txBody>
          <a:bodyPr/>
          <a:lstStyle/>
          <a:p>
            <a:r>
              <a:rPr lang="en-US" dirty="0"/>
              <a:t>The Servicemembers </a:t>
            </a:r>
            <a:br>
              <a:rPr lang="en-US" dirty="0"/>
            </a:br>
            <a:r>
              <a:rPr lang="en-US" dirty="0"/>
              <a:t>Civil Relief Act (SCRA)</a:t>
            </a:r>
          </a:p>
        </p:txBody>
      </p:sp>
      <p:sp>
        <p:nvSpPr>
          <p:cNvPr id="3" name="Subtitle 2"/>
          <p:cNvSpPr>
            <a:spLocks noGrp="1"/>
          </p:cNvSpPr>
          <p:nvPr>
            <p:ph type="subTitle" idx="1"/>
          </p:nvPr>
        </p:nvSpPr>
        <p:spPr/>
        <p:txBody>
          <a:bodyPr/>
          <a:lstStyle/>
          <a:p>
            <a:r>
              <a:rPr lang="en-US" sz="1800" dirty="0"/>
              <a:t>Consumer Awareness</a:t>
            </a:r>
          </a:p>
        </p:txBody>
      </p:sp>
      <p:graphicFrame>
        <p:nvGraphicFramePr>
          <p:cNvPr id="10" name="Diagram 9"/>
          <p:cNvGraphicFramePr/>
          <p:nvPr>
            <p:extLst>
              <p:ext uri="{D42A27DB-BD31-4B8C-83A1-F6EECF244321}">
                <p14:modId xmlns:p14="http://schemas.microsoft.com/office/powerpoint/2010/main" val="1334291115"/>
              </p:ext>
            </p:extLst>
          </p:nvPr>
        </p:nvGraphicFramePr>
        <p:xfrm>
          <a:off x="533136" y="1813076"/>
          <a:ext cx="3844290" cy="333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941515877"/>
              </p:ext>
            </p:extLst>
          </p:nvPr>
        </p:nvGraphicFramePr>
        <p:xfrm>
          <a:off x="4377426" y="1809508"/>
          <a:ext cx="3947160" cy="3337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3451333472"/>
              </p:ext>
            </p:extLst>
          </p:nvPr>
        </p:nvGraphicFramePr>
        <p:xfrm>
          <a:off x="8499846" y="1809508"/>
          <a:ext cx="2914914" cy="33375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 Placeholder 54"/>
          <p:cNvSpPr>
            <a:spLocks noGrp="1"/>
          </p:cNvSpPr>
          <p:nvPr>
            <p:ph type="body" sz="quarter" idx="4294967295" hasCustomPrompt="1"/>
          </p:nvPr>
        </p:nvSpPr>
        <p:spPr>
          <a:xfrm>
            <a:off x="1544320" y="1830540"/>
            <a:ext cx="2377441" cy="683297"/>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dirty="0">
                <a:solidFill>
                  <a:schemeClr val="bg1"/>
                </a:solidFill>
              </a:rPr>
              <a:t>Interest rate cap</a:t>
            </a:r>
          </a:p>
        </p:txBody>
      </p:sp>
      <p:sp>
        <p:nvSpPr>
          <p:cNvPr id="8" name="Text Placeholder 54"/>
          <p:cNvSpPr>
            <a:spLocks noGrp="1"/>
          </p:cNvSpPr>
          <p:nvPr>
            <p:ph type="body" sz="quarter" idx="4294967295" hasCustomPrompt="1"/>
          </p:nvPr>
        </p:nvSpPr>
        <p:spPr>
          <a:xfrm>
            <a:off x="1563776" y="2693504"/>
            <a:ext cx="2377441" cy="683297"/>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dirty="0">
                <a:solidFill>
                  <a:schemeClr val="bg1"/>
                </a:solidFill>
              </a:rPr>
              <a:t>Lease termination</a:t>
            </a:r>
          </a:p>
        </p:txBody>
      </p:sp>
      <p:sp>
        <p:nvSpPr>
          <p:cNvPr id="9" name="Text Placeholder 54"/>
          <p:cNvSpPr>
            <a:spLocks noGrp="1"/>
          </p:cNvSpPr>
          <p:nvPr>
            <p:ph type="body" sz="quarter" idx="4294967295" hasCustomPrompt="1"/>
          </p:nvPr>
        </p:nvSpPr>
        <p:spPr>
          <a:xfrm>
            <a:off x="1573504" y="3600401"/>
            <a:ext cx="2377441" cy="683297"/>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dirty="0">
                <a:solidFill>
                  <a:schemeClr val="bg1"/>
                </a:solidFill>
              </a:rPr>
              <a:t>Termination of cellphone contracts</a:t>
            </a:r>
          </a:p>
        </p:txBody>
      </p:sp>
      <p:sp>
        <p:nvSpPr>
          <p:cNvPr id="13" name="Text Placeholder 54"/>
          <p:cNvSpPr>
            <a:spLocks noGrp="1"/>
          </p:cNvSpPr>
          <p:nvPr>
            <p:ph type="body" sz="quarter" idx="4294967295" hasCustomPrompt="1"/>
          </p:nvPr>
        </p:nvSpPr>
        <p:spPr>
          <a:xfrm>
            <a:off x="1459152" y="4467887"/>
            <a:ext cx="2550161" cy="683297"/>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spcBef>
                <a:spcPts val="0"/>
              </a:spcBef>
              <a:spcAft>
                <a:spcPts val="0"/>
              </a:spcAft>
            </a:pPr>
            <a:r>
              <a:rPr lang="en-US" sz="1800" dirty="0">
                <a:solidFill>
                  <a:schemeClr val="bg1"/>
                </a:solidFill>
              </a:rPr>
              <a:t>Protection from </a:t>
            </a:r>
          </a:p>
          <a:p>
            <a:pPr lvl="0" algn="ctr" rtl="0">
              <a:spcBef>
                <a:spcPts val="0"/>
              </a:spcBef>
              <a:spcAft>
                <a:spcPts val="0"/>
              </a:spcAft>
            </a:pPr>
            <a:r>
              <a:rPr lang="en-US" sz="1800" dirty="0">
                <a:solidFill>
                  <a:schemeClr val="bg1"/>
                </a:solidFill>
              </a:rPr>
              <a:t>eviction</a:t>
            </a:r>
          </a:p>
        </p:txBody>
      </p:sp>
      <p:sp>
        <p:nvSpPr>
          <p:cNvPr id="14" name="Text Placeholder 54"/>
          <p:cNvSpPr>
            <a:spLocks noGrp="1"/>
          </p:cNvSpPr>
          <p:nvPr>
            <p:ph type="body" sz="quarter" idx="4294967295" hasCustomPrompt="1"/>
          </p:nvPr>
        </p:nvSpPr>
        <p:spPr>
          <a:xfrm>
            <a:off x="5388610" y="1830540"/>
            <a:ext cx="2525686" cy="683297"/>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b="0" dirty="0">
                <a:solidFill>
                  <a:schemeClr val="bg1"/>
                </a:solidFill>
              </a:rPr>
              <a:t>Relief from foreclosures</a:t>
            </a:r>
          </a:p>
        </p:txBody>
      </p:sp>
      <p:sp>
        <p:nvSpPr>
          <p:cNvPr id="15" name="Text Placeholder 54"/>
          <p:cNvSpPr>
            <a:spLocks noGrp="1"/>
          </p:cNvSpPr>
          <p:nvPr>
            <p:ph type="body" sz="quarter" idx="4294967295" hasCustomPrompt="1"/>
          </p:nvPr>
        </p:nvSpPr>
        <p:spPr>
          <a:xfrm>
            <a:off x="5446978" y="2865399"/>
            <a:ext cx="2438056" cy="475697"/>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b="0" dirty="0">
                <a:solidFill>
                  <a:schemeClr val="bg1"/>
                </a:solidFill>
              </a:rPr>
              <a:t>Stay of proceedings</a:t>
            </a:r>
          </a:p>
        </p:txBody>
      </p:sp>
      <p:sp>
        <p:nvSpPr>
          <p:cNvPr id="16" name="Text Placeholder 54"/>
          <p:cNvSpPr>
            <a:spLocks noGrp="1"/>
          </p:cNvSpPr>
          <p:nvPr>
            <p:ph type="body" sz="quarter" idx="4294967295" hasCustomPrompt="1"/>
          </p:nvPr>
        </p:nvSpPr>
        <p:spPr>
          <a:xfrm>
            <a:off x="5456706" y="3613971"/>
            <a:ext cx="2377441" cy="475697"/>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b="0" dirty="0">
                <a:solidFill>
                  <a:schemeClr val="bg1"/>
                </a:solidFill>
              </a:rPr>
              <a:t>Vehicle possession protection</a:t>
            </a:r>
          </a:p>
        </p:txBody>
      </p:sp>
      <p:sp>
        <p:nvSpPr>
          <p:cNvPr id="17" name="Text Placeholder 54"/>
          <p:cNvSpPr>
            <a:spLocks noGrp="1"/>
          </p:cNvSpPr>
          <p:nvPr>
            <p:ph type="body" sz="quarter" idx="4294967295" hasCustomPrompt="1"/>
          </p:nvPr>
        </p:nvSpPr>
        <p:spPr>
          <a:xfrm>
            <a:off x="5417794" y="4479732"/>
            <a:ext cx="2438057" cy="690908"/>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spcBef>
                <a:spcPts val="0"/>
              </a:spcBef>
              <a:spcAft>
                <a:spcPts val="0"/>
              </a:spcAft>
            </a:pPr>
            <a:r>
              <a:rPr lang="en-US" sz="1800" b="0" dirty="0">
                <a:solidFill>
                  <a:schemeClr val="bg1"/>
                </a:solidFill>
              </a:rPr>
              <a:t>Insurance </a:t>
            </a:r>
          </a:p>
          <a:p>
            <a:pPr lvl="0" algn="ctr" rtl="0">
              <a:spcBef>
                <a:spcPts val="0"/>
              </a:spcBef>
              <a:spcAft>
                <a:spcPts val="0"/>
              </a:spcAft>
            </a:pPr>
            <a:r>
              <a:rPr lang="en-US" sz="1800" b="0" dirty="0">
                <a:solidFill>
                  <a:schemeClr val="bg1"/>
                </a:solidFill>
              </a:rPr>
              <a:t>protections</a:t>
            </a:r>
          </a:p>
        </p:txBody>
      </p:sp>
      <p:sp>
        <p:nvSpPr>
          <p:cNvPr id="18" name="Text Placeholder 54"/>
          <p:cNvSpPr>
            <a:spLocks noGrp="1"/>
          </p:cNvSpPr>
          <p:nvPr>
            <p:ph type="body" sz="quarter" idx="4294967295" hasCustomPrompt="1"/>
          </p:nvPr>
        </p:nvSpPr>
        <p:spPr>
          <a:xfrm>
            <a:off x="9335770" y="1809509"/>
            <a:ext cx="2058061" cy="922908"/>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b="0" dirty="0">
                <a:solidFill>
                  <a:schemeClr val="bg1"/>
                </a:solidFill>
              </a:rPr>
              <a:t>Installment contracts</a:t>
            </a:r>
          </a:p>
        </p:txBody>
      </p:sp>
      <p:sp>
        <p:nvSpPr>
          <p:cNvPr id="19" name="Text Placeholder 54"/>
          <p:cNvSpPr>
            <a:spLocks noGrp="1"/>
          </p:cNvSpPr>
          <p:nvPr>
            <p:ph type="body" sz="quarter" idx="4294967295" hasCustomPrompt="1"/>
          </p:nvPr>
        </p:nvSpPr>
        <p:spPr>
          <a:xfrm>
            <a:off x="9339316" y="3048000"/>
            <a:ext cx="2075443" cy="873760"/>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b="0" dirty="0">
                <a:solidFill>
                  <a:schemeClr val="bg1"/>
                </a:solidFill>
              </a:rPr>
              <a:t>Income tax deferrals</a:t>
            </a:r>
          </a:p>
        </p:txBody>
      </p:sp>
      <p:sp>
        <p:nvSpPr>
          <p:cNvPr id="20" name="Text Placeholder 54"/>
          <p:cNvSpPr>
            <a:spLocks noGrp="1"/>
          </p:cNvSpPr>
          <p:nvPr>
            <p:ph type="body" sz="quarter" idx="4294967295" hasCustomPrompt="1"/>
          </p:nvPr>
        </p:nvSpPr>
        <p:spPr>
          <a:xfrm>
            <a:off x="9622677" y="4256799"/>
            <a:ext cx="1594472" cy="909725"/>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algn="ctr" rtl="0"/>
            <a:r>
              <a:rPr lang="en-US" sz="1800" b="0" dirty="0">
                <a:solidFill>
                  <a:schemeClr val="bg1"/>
                </a:solidFill>
              </a:rPr>
              <a:t>Residency for state taxes</a:t>
            </a:r>
          </a:p>
        </p:txBody>
      </p:sp>
    </p:spTree>
    <p:extLst>
      <p:ext uri="{BB962C8B-B14F-4D97-AF65-F5344CB8AC3E}">
        <p14:creationId xmlns:p14="http://schemas.microsoft.com/office/powerpoint/2010/main" val="1644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Federal and State Protections</a:t>
            </a:r>
          </a:p>
        </p:txBody>
      </p:sp>
      <p:sp>
        <p:nvSpPr>
          <p:cNvPr id="3" name="Subtitle 2"/>
          <p:cNvSpPr>
            <a:spLocks noGrp="1"/>
          </p:cNvSpPr>
          <p:nvPr>
            <p:ph type="subTitle" idx="1"/>
          </p:nvPr>
        </p:nvSpPr>
        <p:spPr/>
        <p:txBody>
          <a:bodyPr/>
          <a:lstStyle/>
          <a:p>
            <a:r>
              <a:rPr lang="en-US" sz="1800" dirty="0"/>
              <a:t>Consumer Awareness</a:t>
            </a:r>
          </a:p>
        </p:txBody>
      </p:sp>
      <p:sp>
        <p:nvSpPr>
          <p:cNvPr id="4" name="TextBox 3"/>
          <p:cNvSpPr txBox="1"/>
          <p:nvPr/>
        </p:nvSpPr>
        <p:spPr>
          <a:xfrm>
            <a:off x="322729" y="1466342"/>
            <a:ext cx="11591365" cy="1938992"/>
          </a:xfrm>
          <a:prstGeom prst="rect">
            <a:avLst/>
          </a:prstGeom>
          <a:solidFill>
            <a:schemeClr val="bg2"/>
          </a:solidFill>
          <a:ln w="15875">
            <a:solidFill>
              <a:schemeClr val="bg2">
                <a:lumMod val="50000"/>
              </a:schemeClr>
            </a:solidFill>
          </a:ln>
        </p:spPr>
        <p:txBody>
          <a:bodyPr wrap="square" rtlCol="0" anchor="b">
            <a:spAutoFit/>
          </a:bodyPr>
          <a:lstStyle/>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endParaRPr lang="en-US" sz="2000" dirty="0"/>
          </a:p>
        </p:txBody>
      </p:sp>
      <p:sp>
        <p:nvSpPr>
          <p:cNvPr id="8" name="TextBox 7"/>
          <p:cNvSpPr txBox="1"/>
          <p:nvPr/>
        </p:nvSpPr>
        <p:spPr>
          <a:xfrm>
            <a:off x="322729" y="3903297"/>
            <a:ext cx="11591365" cy="1615827"/>
          </a:xfrm>
          <a:prstGeom prst="rect">
            <a:avLst/>
          </a:prstGeom>
          <a:solidFill>
            <a:schemeClr val="bg2"/>
          </a:solidFill>
          <a:ln w="15875">
            <a:solidFill>
              <a:schemeClr val="bg2">
                <a:lumMod val="50000"/>
              </a:schemeClr>
            </a:solidFill>
          </a:ln>
        </p:spPr>
        <p:txBody>
          <a:bodyPr wrap="square" rtlCol="0" anchor="b">
            <a:spAutoFit/>
          </a:bodyPr>
          <a:lstStyle/>
          <a:p>
            <a:pPr algn="l">
              <a:lnSpc>
                <a:spcPct val="150000"/>
              </a:lnSpc>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
        <p:nvSpPr>
          <p:cNvPr id="10" name="Freeform 9"/>
          <p:cNvSpPr/>
          <p:nvPr/>
        </p:nvSpPr>
        <p:spPr>
          <a:xfrm>
            <a:off x="1524598" y="1171397"/>
            <a:ext cx="6187439" cy="457200"/>
          </a:xfrm>
          <a:custGeom>
            <a:avLst/>
            <a:gdLst>
              <a:gd name="connsiteX0" fmla="*/ 0 w 6187439"/>
              <a:gd name="connsiteY0" fmla="*/ 108242 h 649440"/>
              <a:gd name="connsiteX1" fmla="*/ 108242 w 6187439"/>
              <a:gd name="connsiteY1" fmla="*/ 0 h 649440"/>
              <a:gd name="connsiteX2" fmla="*/ 6079197 w 6187439"/>
              <a:gd name="connsiteY2" fmla="*/ 0 h 649440"/>
              <a:gd name="connsiteX3" fmla="*/ 6187439 w 6187439"/>
              <a:gd name="connsiteY3" fmla="*/ 108242 h 649440"/>
              <a:gd name="connsiteX4" fmla="*/ 6187439 w 6187439"/>
              <a:gd name="connsiteY4" fmla="*/ 541198 h 649440"/>
              <a:gd name="connsiteX5" fmla="*/ 6079197 w 6187439"/>
              <a:gd name="connsiteY5" fmla="*/ 649440 h 649440"/>
              <a:gd name="connsiteX6" fmla="*/ 108242 w 6187439"/>
              <a:gd name="connsiteY6" fmla="*/ 649440 h 649440"/>
              <a:gd name="connsiteX7" fmla="*/ 0 w 6187439"/>
              <a:gd name="connsiteY7" fmla="*/ 541198 h 649440"/>
              <a:gd name="connsiteX8" fmla="*/ 0 w 6187439"/>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7439" h="649440">
                <a:moveTo>
                  <a:pt x="0" y="108242"/>
                </a:moveTo>
                <a:cubicBezTo>
                  <a:pt x="0" y="48462"/>
                  <a:pt x="48462" y="0"/>
                  <a:pt x="108242" y="0"/>
                </a:cubicBezTo>
                <a:lnTo>
                  <a:pt x="6079197" y="0"/>
                </a:lnTo>
                <a:cubicBezTo>
                  <a:pt x="6138977" y="0"/>
                  <a:pt x="6187439" y="48462"/>
                  <a:pt x="6187439" y="108242"/>
                </a:cubicBezTo>
                <a:lnTo>
                  <a:pt x="6187439" y="541198"/>
                </a:lnTo>
                <a:cubicBezTo>
                  <a:pt x="6187439" y="600978"/>
                  <a:pt x="6138977" y="649440"/>
                  <a:pt x="6079197" y="649440"/>
                </a:cubicBezTo>
                <a:lnTo>
                  <a:pt x="108242" y="649440"/>
                </a:lnTo>
                <a:cubicBezTo>
                  <a:pt x="48462" y="649440"/>
                  <a:pt x="0" y="600978"/>
                  <a:pt x="0" y="541198"/>
                </a:cubicBezTo>
                <a:lnTo>
                  <a:pt x="0" y="108242"/>
                </a:lnTo>
                <a:close/>
              </a:path>
            </a:pathLst>
          </a:custGeom>
          <a:solidFill>
            <a:srgbClr val="C9DAB3"/>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5573" tIns="31703" rIns="265573" bIns="31703" numCol="1" spcCol="1270" anchor="ctr" anchorCtr="0">
            <a:noAutofit/>
          </a:bodyPr>
          <a:lstStyle/>
          <a:p>
            <a:pPr lvl="0" algn="l" defTabSz="1422400" rtl="0">
              <a:lnSpc>
                <a:spcPct val="90000"/>
              </a:lnSpc>
              <a:spcBef>
                <a:spcPct val="0"/>
              </a:spcBef>
              <a:spcAft>
                <a:spcPct val="35000"/>
              </a:spcAft>
            </a:pPr>
            <a:endParaRPr lang="en-US" sz="2400" b="0" i="0" kern="1200" dirty="0">
              <a:latin typeface="+mn-lt"/>
              <a:ea typeface="Tahoma" pitchFamily="34" charset="0"/>
              <a:cs typeface="Franklin Gothic Medium"/>
            </a:endParaRPr>
          </a:p>
        </p:txBody>
      </p:sp>
      <p:sp>
        <p:nvSpPr>
          <p:cNvPr id="11" name="Freeform 10"/>
          <p:cNvSpPr/>
          <p:nvPr/>
        </p:nvSpPr>
        <p:spPr>
          <a:xfrm>
            <a:off x="1524598" y="3652271"/>
            <a:ext cx="6187439" cy="457200"/>
          </a:xfrm>
          <a:custGeom>
            <a:avLst/>
            <a:gdLst>
              <a:gd name="connsiteX0" fmla="*/ 0 w 6187439"/>
              <a:gd name="connsiteY0" fmla="*/ 108242 h 649440"/>
              <a:gd name="connsiteX1" fmla="*/ 108242 w 6187439"/>
              <a:gd name="connsiteY1" fmla="*/ 0 h 649440"/>
              <a:gd name="connsiteX2" fmla="*/ 6079197 w 6187439"/>
              <a:gd name="connsiteY2" fmla="*/ 0 h 649440"/>
              <a:gd name="connsiteX3" fmla="*/ 6187439 w 6187439"/>
              <a:gd name="connsiteY3" fmla="*/ 108242 h 649440"/>
              <a:gd name="connsiteX4" fmla="*/ 6187439 w 6187439"/>
              <a:gd name="connsiteY4" fmla="*/ 541198 h 649440"/>
              <a:gd name="connsiteX5" fmla="*/ 6079197 w 6187439"/>
              <a:gd name="connsiteY5" fmla="*/ 649440 h 649440"/>
              <a:gd name="connsiteX6" fmla="*/ 108242 w 6187439"/>
              <a:gd name="connsiteY6" fmla="*/ 649440 h 649440"/>
              <a:gd name="connsiteX7" fmla="*/ 0 w 6187439"/>
              <a:gd name="connsiteY7" fmla="*/ 541198 h 649440"/>
              <a:gd name="connsiteX8" fmla="*/ 0 w 6187439"/>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7439" h="649440">
                <a:moveTo>
                  <a:pt x="0" y="108242"/>
                </a:moveTo>
                <a:cubicBezTo>
                  <a:pt x="0" y="48462"/>
                  <a:pt x="48462" y="0"/>
                  <a:pt x="108242" y="0"/>
                </a:cubicBezTo>
                <a:lnTo>
                  <a:pt x="6079197" y="0"/>
                </a:lnTo>
                <a:cubicBezTo>
                  <a:pt x="6138977" y="0"/>
                  <a:pt x="6187439" y="48462"/>
                  <a:pt x="6187439" y="108242"/>
                </a:cubicBezTo>
                <a:lnTo>
                  <a:pt x="6187439" y="541198"/>
                </a:lnTo>
                <a:cubicBezTo>
                  <a:pt x="6187439" y="600978"/>
                  <a:pt x="6138977" y="649440"/>
                  <a:pt x="6079197" y="649440"/>
                </a:cubicBezTo>
                <a:lnTo>
                  <a:pt x="108242" y="649440"/>
                </a:lnTo>
                <a:cubicBezTo>
                  <a:pt x="48462" y="649440"/>
                  <a:pt x="0" y="600978"/>
                  <a:pt x="0" y="541198"/>
                </a:cubicBezTo>
                <a:lnTo>
                  <a:pt x="0" y="108242"/>
                </a:lnTo>
                <a:close/>
              </a:path>
            </a:pathLst>
          </a:custGeom>
          <a:solidFill>
            <a:srgbClr val="9FAFBB"/>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5573" tIns="31703" rIns="265573" bIns="31703" numCol="1" spcCol="1270" anchor="ctr" anchorCtr="0">
            <a:noAutofit/>
          </a:bodyPr>
          <a:lstStyle/>
          <a:p>
            <a:pPr lvl="0" algn="l" defTabSz="1422400" rtl="0">
              <a:lnSpc>
                <a:spcPct val="90000"/>
              </a:lnSpc>
              <a:spcBef>
                <a:spcPct val="0"/>
              </a:spcBef>
              <a:spcAft>
                <a:spcPct val="35000"/>
              </a:spcAft>
            </a:pPr>
            <a:endParaRPr lang="en-US" sz="2400" b="0" i="0" kern="1200" dirty="0">
              <a:latin typeface="+mn-lt"/>
              <a:ea typeface="Tahoma" pitchFamily="34" charset="0"/>
              <a:cs typeface="Franklin Gothic Medium"/>
            </a:endParaRPr>
          </a:p>
        </p:txBody>
      </p:sp>
      <p:sp>
        <p:nvSpPr>
          <p:cNvPr id="9" name="Text Placeholder 54"/>
          <p:cNvSpPr>
            <a:spLocks noGrp="1"/>
          </p:cNvSpPr>
          <p:nvPr>
            <p:ph type="body" sz="quarter" idx="4294967295" hasCustomPrompt="1"/>
          </p:nvPr>
        </p:nvSpPr>
        <p:spPr>
          <a:xfrm>
            <a:off x="1524598" y="1152900"/>
            <a:ext cx="3951642" cy="475697"/>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600" baseline="0"/>
            </a:lvl1pPr>
            <a:lvl2pPr>
              <a:defRPr b="1"/>
            </a:lvl2pPr>
            <a:lvl3pPr>
              <a:defRPr baseline="0"/>
            </a:lvl3pPr>
          </a:lstStyle>
          <a:p>
            <a:pPr lvl="0" rtl="0"/>
            <a:r>
              <a:rPr lang="en-US" sz="2400" b="0" dirty="0"/>
              <a:t>Federal Protection</a:t>
            </a:r>
          </a:p>
        </p:txBody>
      </p:sp>
      <p:sp>
        <p:nvSpPr>
          <p:cNvPr id="12" name="Text Placeholder 54"/>
          <p:cNvSpPr>
            <a:spLocks noGrp="1"/>
          </p:cNvSpPr>
          <p:nvPr>
            <p:ph type="body" sz="quarter" idx="4294967295" hasCustomPrompt="1"/>
          </p:nvPr>
        </p:nvSpPr>
        <p:spPr>
          <a:xfrm>
            <a:off x="322729" y="1724475"/>
            <a:ext cx="11591364" cy="1675637"/>
          </a:xfrm>
          <a:prstGeom prst="rect">
            <a:avLst/>
          </a:prstGeom>
        </p:spPr>
        <p:txBody>
          <a:bodyPr numCol="2"/>
          <a:lstStyle>
            <a:lvl1pPr marL="54864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1600" baseline="0"/>
            </a:lvl1pPr>
            <a:lvl2pPr>
              <a:defRPr b="1"/>
            </a:lvl2pPr>
            <a:lvl3pPr>
              <a:defRPr baseline="0"/>
            </a:lvl3pPr>
          </a:lstStyle>
          <a:p>
            <a:pPr marL="54864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rPr>
              <a:t>Consumer Bill of Rights</a:t>
            </a:r>
          </a:p>
          <a:p>
            <a:pPr marL="54864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rPr>
              <a:t>Fair Credit Billing Act</a:t>
            </a:r>
          </a:p>
          <a:p>
            <a:pPr marL="54864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rPr>
              <a:t>7</a:t>
            </a:r>
            <a:r>
              <a:rPr kumimoji="0" lang="en-US" sz="2200" b="0" i="0" u="none" strike="noStrike" kern="1200" cap="none" spc="0" normalizeH="0" baseline="30000" noProof="0" dirty="0">
                <a:ln>
                  <a:noFill/>
                </a:ln>
                <a:solidFill>
                  <a:srgbClr val="000000"/>
                </a:solidFill>
                <a:effectLst/>
                <a:uLnTx/>
                <a:uFillTx/>
              </a:rPr>
              <a:t>th</a:t>
            </a:r>
            <a:r>
              <a:rPr kumimoji="0" lang="en-US" sz="2200" b="0" i="0" u="none" strike="noStrike" kern="1200" cap="none" spc="0" normalizeH="0" baseline="0" noProof="0" dirty="0">
                <a:ln>
                  <a:noFill/>
                </a:ln>
                <a:solidFill>
                  <a:srgbClr val="000000"/>
                </a:solidFill>
                <a:effectLst/>
                <a:uLnTx/>
                <a:uFillTx/>
              </a:rPr>
              <a:t> Amendment</a:t>
            </a:r>
          </a:p>
          <a:p>
            <a:pPr marL="54864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rPr>
              <a:t>Credit Card Accountability, Responsibility, and Disclosure (CARD) Act</a:t>
            </a:r>
          </a:p>
          <a:p>
            <a:pPr marL="54864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200" dirty="0">
                <a:solidFill>
                  <a:srgbClr val="000000"/>
                </a:solidFill>
              </a:rPr>
              <a:t>Truth in Lending Act (TILA)</a:t>
            </a:r>
          </a:p>
          <a:p>
            <a:pPr marL="54864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rPr>
              <a:t>Electronic</a:t>
            </a:r>
            <a:r>
              <a:rPr kumimoji="0" lang="en-US" sz="2200" b="0" i="0" u="none" strike="noStrike" kern="1200" cap="none" spc="0" normalizeH="0" noProof="0" dirty="0">
                <a:ln>
                  <a:noFill/>
                </a:ln>
                <a:solidFill>
                  <a:srgbClr val="000000"/>
                </a:solidFill>
                <a:effectLst/>
                <a:uLnTx/>
                <a:uFillTx/>
              </a:rPr>
              <a:t> Fund Transfer Act (EFTA)</a:t>
            </a:r>
            <a:endParaRPr kumimoji="0" lang="en-US" sz="2200" b="0" i="0" u="none" strike="noStrike" kern="1200" cap="none" spc="0" normalizeH="0" baseline="0" noProof="0" dirty="0">
              <a:ln>
                <a:noFill/>
              </a:ln>
              <a:solidFill>
                <a:srgbClr val="000000"/>
              </a:solidFill>
              <a:effectLst/>
              <a:uLnTx/>
              <a:uFillTx/>
            </a:endParaRPr>
          </a:p>
        </p:txBody>
      </p:sp>
      <p:sp>
        <p:nvSpPr>
          <p:cNvPr id="13" name="Text Placeholder 4"/>
          <p:cNvSpPr>
            <a:spLocks noGrp="1"/>
          </p:cNvSpPr>
          <p:nvPr>
            <p:ph type="body" sz="quarter" idx="4294967295" hasCustomPrompt="1"/>
          </p:nvPr>
        </p:nvSpPr>
        <p:spPr>
          <a:xfrm>
            <a:off x="1524598" y="3667511"/>
            <a:ext cx="5597562" cy="441960"/>
          </a:xfrm>
          <a:prstGeom prst="rect">
            <a:avLst/>
          </a:prstGeom>
        </p:spPr>
        <p:txBody>
          <a:bodyPr/>
          <a:lstStyle>
            <a:lvl1pPr marL="0" indent="0">
              <a:buNone/>
              <a:defRPr sz="2400"/>
            </a:lvl1pPr>
          </a:lstStyle>
          <a:p>
            <a:pPr lvl="0"/>
            <a:r>
              <a:rPr lang="en-US" dirty="0"/>
              <a:t>State Protection</a:t>
            </a:r>
          </a:p>
        </p:txBody>
      </p:sp>
      <p:sp>
        <p:nvSpPr>
          <p:cNvPr id="14" name="Text Placeholder 4"/>
          <p:cNvSpPr>
            <a:spLocks noGrp="1"/>
          </p:cNvSpPr>
          <p:nvPr>
            <p:ph type="body" sz="quarter" idx="4294967295" hasCustomPrompt="1"/>
          </p:nvPr>
        </p:nvSpPr>
        <p:spPr>
          <a:xfrm>
            <a:off x="322728" y="4251711"/>
            <a:ext cx="11591365" cy="1267413"/>
          </a:xfrm>
          <a:prstGeom prst="rect">
            <a:avLst/>
          </a:prstGeom>
        </p:spPr>
        <p:txBody>
          <a:bodyPr/>
          <a:lstStyle>
            <a:lvl1pPr marL="548640" indent="-342900" algn="l">
              <a:spcAft>
                <a:spcPts val="600"/>
              </a:spcAft>
              <a:buFont typeface="Arial" panose="020B0604020202020204" pitchFamily="34" charset="0"/>
              <a:buChar char="•"/>
              <a:defRPr sz="2400"/>
            </a:lvl1pPr>
          </a:lstStyle>
          <a:p>
            <a:pPr marL="548640" indent="-283464" algn="l">
              <a:spcBef>
                <a:spcPts val="0"/>
              </a:spcBef>
              <a:spcAft>
                <a:spcPts val="600"/>
              </a:spcAft>
              <a:buFont typeface="Arial" panose="020B0604020202020204" pitchFamily="34" charset="0"/>
              <a:buChar char="•"/>
            </a:pPr>
            <a:r>
              <a:rPr lang="en-US" sz="2200" dirty="0"/>
              <a:t>Lemon laws</a:t>
            </a:r>
          </a:p>
          <a:p>
            <a:pPr marL="548640" indent="-283464" algn="l">
              <a:spcBef>
                <a:spcPts val="0"/>
              </a:spcBef>
              <a:spcAft>
                <a:spcPts val="600"/>
              </a:spcAft>
              <a:buFont typeface="Arial" panose="020B0604020202020204" pitchFamily="34" charset="0"/>
              <a:buChar char="•"/>
            </a:pPr>
            <a:r>
              <a:rPr lang="en-US" sz="2200" dirty="0"/>
              <a:t>State Automobile Repair Facilities Act (SARFA)</a:t>
            </a:r>
          </a:p>
          <a:p>
            <a:pPr marL="548640" indent="-283464" algn="l">
              <a:spcBef>
                <a:spcPts val="0"/>
              </a:spcBef>
              <a:spcAft>
                <a:spcPts val="600"/>
              </a:spcAft>
              <a:buFont typeface="Arial" panose="020B0604020202020204" pitchFamily="34" charset="0"/>
              <a:buChar char="•"/>
            </a:pPr>
            <a:r>
              <a:rPr lang="en-US" sz="2200" dirty="0"/>
              <a:t>Usury laws</a:t>
            </a:r>
          </a:p>
        </p:txBody>
      </p:sp>
    </p:spTree>
    <p:extLst>
      <p:ext uri="{BB962C8B-B14F-4D97-AF65-F5344CB8AC3E}">
        <p14:creationId xmlns:p14="http://schemas.microsoft.com/office/powerpoint/2010/main" val="377616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41935132"/>
              </p:ext>
            </p:extLst>
          </p:nvPr>
        </p:nvGraphicFramePr>
        <p:xfrm>
          <a:off x="883920" y="1143000"/>
          <a:ext cx="10469880" cy="471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ctrTitle"/>
          </p:nvPr>
        </p:nvSpPr>
        <p:spPr/>
        <p:txBody>
          <a:bodyPr/>
          <a:lstStyle/>
          <a:p>
            <a:r>
              <a:rPr lang="en-US" dirty="0"/>
              <a:t>Resolving Complaints</a:t>
            </a:r>
          </a:p>
        </p:txBody>
      </p:sp>
      <p:sp>
        <p:nvSpPr>
          <p:cNvPr id="6" name="Subtitle 5"/>
          <p:cNvSpPr>
            <a:spLocks noGrp="1"/>
          </p:cNvSpPr>
          <p:nvPr>
            <p:ph type="subTitle" idx="1"/>
          </p:nvPr>
        </p:nvSpPr>
        <p:spPr/>
        <p:txBody>
          <a:bodyPr/>
          <a:lstStyle/>
          <a:p>
            <a:r>
              <a:rPr lang="en-US" sz="1800" dirty="0"/>
              <a:t>Consumer Awareness</a:t>
            </a:r>
          </a:p>
        </p:txBody>
      </p:sp>
      <p:sp>
        <p:nvSpPr>
          <p:cNvPr id="7" name="Text Placeholder 4"/>
          <p:cNvSpPr>
            <a:spLocks noGrp="1"/>
          </p:cNvSpPr>
          <p:nvPr>
            <p:ph type="body" sz="quarter" idx="4294967295" hasCustomPrompt="1"/>
          </p:nvPr>
        </p:nvSpPr>
        <p:spPr>
          <a:xfrm>
            <a:off x="883920" y="1143000"/>
            <a:ext cx="10469880" cy="419100"/>
          </a:xfrm>
          <a:prstGeom prst="rect">
            <a:avLst/>
          </a:prstGeom>
        </p:spPr>
        <p:txBody>
          <a:bodyPr anchor="ctr"/>
          <a:lstStyle>
            <a:lvl1pPr marL="0" indent="0">
              <a:buNone/>
              <a:defRPr sz="1700" baseline="0"/>
            </a:lvl1pPr>
          </a:lstStyle>
          <a:p>
            <a:pPr lvl="0" algn="ctr"/>
            <a:r>
              <a:rPr lang="en-US" sz="1800" dirty="0"/>
              <a:t>Contact the seller</a:t>
            </a:r>
          </a:p>
        </p:txBody>
      </p:sp>
      <p:sp>
        <p:nvSpPr>
          <p:cNvPr id="9" name="Text Placeholder 4"/>
          <p:cNvSpPr>
            <a:spLocks noGrp="1"/>
          </p:cNvSpPr>
          <p:nvPr>
            <p:ph type="body" sz="quarter" idx="4294967295" hasCustomPrompt="1"/>
          </p:nvPr>
        </p:nvSpPr>
        <p:spPr>
          <a:xfrm>
            <a:off x="883923" y="1675992"/>
            <a:ext cx="10469879" cy="599442"/>
          </a:xfrm>
          <a:prstGeom prst="rect">
            <a:avLst/>
          </a:prstGeom>
        </p:spPr>
        <p:txBody>
          <a:bodyPr anchor="ctr"/>
          <a:lstStyle>
            <a:lvl1pPr marL="0" indent="0" rtl="0">
              <a:buNone/>
              <a:defRPr sz="1700" baseline="0"/>
            </a:lvl1pPr>
          </a:lstStyle>
          <a:p>
            <a:pPr lvl="0" algn="ctr" rtl="0"/>
            <a:r>
              <a:rPr lang="en-US" sz="1800" dirty="0"/>
              <a:t>Maintain detailed and organized records</a:t>
            </a:r>
          </a:p>
        </p:txBody>
      </p:sp>
      <p:sp>
        <p:nvSpPr>
          <p:cNvPr id="10" name="Text Placeholder 4"/>
          <p:cNvSpPr>
            <a:spLocks noGrp="1"/>
          </p:cNvSpPr>
          <p:nvPr>
            <p:ph type="body" sz="quarter" idx="4294967295" hasCustomPrompt="1"/>
          </p:nvPr>
        </p:nvSpPr>
        <p:spPr>
          <a:xfrm>
            <a:off x="883923" y="2448126"/>
            <a:ext cx="10469880" cy="278998"/>
          </a:xfrm>
          <a:prstGeom prst="rect">
            <a:avLst/>
          </a:prstGeom>
        </p:spPr>
        <p:txBody>
          <a:bodyPr anchor="ctr"/>
          <a:lstStyle>
            <a:lvl1pPr marL="0" indent="0" rtl="0">
              <a:buNone/>
              <a:defRPr sz="1700" baseline="0"/>
            </a:lvl1pPr>
          </a:lstStyle>
          <a:p>
            <a:pPr lvl="0" algn="ctr" rtl="0"/>
            <a:r>
              <a:rPr lang="en-US" sz="1800" dirty="0"/>
              <a:t>Go to the company president and/or the manufacturer</a:t>
            </a:r>
          </a:p>
        </p:txBody>
      </p:sp>
      <p:sp>
        <p:nvSpPr>
          <p:cNvPr id="11" name="Text Placeholder 4"/>
          <p:cNvSpPr>
            <a:spLocks noGrp="1"/>
          </p:cNvSpPr>
          <p:nvPr>
            <p:ph type="body" sz="quarter" idx="4294967295" hasCustomPrompt="1"/>
          </p:nvPr>
        </p:nvSpPr>
        <p:spPr>
          <a:xfrm>
            <a:off x="883924" y="2877820"/>
            <a:ext cx="10469879" cy="65405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Contact the appropriate organizations</a:t>
            </a:r>
          </a:p>
        </p:txBody>
      </p:sp>
      <p:sp>
        <p:nvSpPr>
          <p:cNvPr id="12" name="Text Placeholder 4"/>
          <p:cNvSpPr>
            <a:spLocks noGrp="1"/>
          </p:cNvSpPr>
          <p:nvPr>
            <p:ph type="body" sz="quarter" idx="4294967295" hasCustomPrompt="1"/>
          </p:nvPr>
        </p:nvSpPr>
        <p:spPr>
          <a:xfrm>
            <a:off x="883922" y="3488690"/>
            <a:ext cx="10469880" cy="65405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lvl1pPr>
          </a:lstStyle>
          <a:p>
            <a:pPr lvl="0" algn="ctr" rtl="0"/>
            <a:r>
              <a:rPr lang="en-US" sz="1800" dirty="0"/>
              <a:t>Use consumer advocate resources</a:t>
            </a:r>
          </a:p>
        </p:txBody>
      </p:sp>
      <p:sp>
        <p:nvSpPr>
          <p:cNvPr id="13" name="Text Placeholder 4"/>
          <p:cNvSpPr>
            <a:spLocks noGrp="1"/>
          </p:cNvSpPr>
          <p:nvPr>
            <p:ph type="body" sz="quarter" idx="4294967295" hasCustomPrompt="1"/>
          </p:nvPr>
        </p:nvSpPr>
        <p:spPr>
          <a:xfrm>
            <a:off x="883923" y="4269276"/>
            <a:ext cx="10469879" cy="467299"/>
          </a:xfrm>
          <a:prstGeom prst="rect">
            <a:avLst/>
          </a:prstGeom>
        </p:spPr>
        <p:txBody>
          <a:bodyPr/>
          <a:lstStyle>
            <a:lvl1pPr marL="0" indent="0">
              <a:buNone/>
              <a:defRPr sz="1000" baseline="0"/>
            </a:lvl1pPr>
          </a:lstStyle>
          <a:p>
            <a:pPr lvl="0" algn="ctr"/>
            <a:r>
              <a:rPr lang="en-US" sz="1800" dirty="0"/>
              <a:t>Contact the CFPB</a:t>
            </a:r>
          </a:p>
        </p:txBody>
      </p:sp>
      <p:sp>
        <p:nvSpPr>
          <p:cNvPr id="14" name="Text Placeholder 4"/>
          <p:cNvSpPr>
            <a:spLocks noGrp="1"/>
          </p:cNvSpPr>
          <p:nvPr>
            <p:ph type="body" sz="quarter" idx="4294967295" hasCustomPrompt="1"/>
          </p:nvPr>
        </p:nvSpPr>
        <p:spPr>
          <a:xfrm>
            <a:off x="883916" y="4884542"/>
            <a:ext cx="10469883" cy="467299"/>
          </a:xfrm>
          <a:prstGeom prst="rect">
            <a:avLst/>
          </a:prstGeom>
        </p:spPr>
        <p:txBody>
          <a:bodyPr/>
          <a:lstStyle>
            <a:lvl1pPr marL="0" indent="0">
              <a:buNone/>
              <a:defRPr sz="1000" baseline="0"/>
            </a:lvl1pPr>
          </a:lstStyle>
          <a:p>
            <a:pPr lvl="0" algn="ctr"/>
            <a:r>
              <a:rPr lang="en-US" sz="1800" dirty="0"/>
              <a:t>Dispute-resolution programs</a:t>
            </a:r>
          </a:p>
        </p:txBody>
      </p:sp>
      <p:sp>
        <p:nvSpPr>
          <p:cNvPr id="15" name="Text Placeholder 4"/>
          <p:cNvSpPr>
            <a:spLocks noGrp="1"/>
          </p:cNvSpPr>
          <p:nvPr>
            <p:ph type="body" sz="quarter" idx="4294967295" hasCustomPrompt="1"/>
          </p:nvPr>
        </p:nvSpPr>
        <p:spPr>
          <a:xfrm>
            <a:off x="866139" y="5511890"/>
            <a:ext cx="10487659" cy="467299"/>
          </a:xfrm>
          <a:prstGeom prst="rect">
            <a:avLst/>
          </a:prstGeom>
        </p:spPr>
        <p:txBody>
          <a:bodyPr/>
          <a:lstStyle>
            <a:lvl1pPr marL="0" indent="0">
              <a:buNone/>
              <a:defRPr sz="1000" baseline="0"/>
            </a:lvl1pPr>
          </a:lstStyle>
          <a:p>
            <a:pPr lvl="0" algn="ctr"/>
            <a:r>
              <a:rPr lang="en-US" sz="1800" dirty="0"/>
              <a:t>Small-claims court</a:t>
            </a:r>
          </a:p>
        </p:txBody>
      </p:sp>
    </p:spTree>
    <p:extLst>
      <p:ext uri="{BB962C8B-B14F-4D97-AF65-F5344CB8AC3E}">
        <p14:creationId xmlns:p14="http://schemas.microsoft.com/office/powerpoint/2010/main" val="390234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Sources of Support</a:t>
            </a:r>
          </a:p>
        </p:txBody>
      </p:sp>
      <p:sp>
        <p:nvSpPr>
          <p:cNvPr id="32" name="Subtitle 31"/>
          <p:cNvSpPr>
            <a:spLocks noGrp="1"/>
          </p:cNvSpPr>
          <p:nvPr>
            <p:ph type="subTitle" idx="1"/>
          </p:nvPr>
        </p:nvSpPr>
        <p:spPr/>
        <p:txBody>
          <a:bodyPr/>
          <a:lstStyle/>
          <a:p>
            <a:r>
              <a:rPr lang="en-US" sz="1800" dirty="0"/>
              <a:t>Consumer Awareness</a:t>
            </a:r>
          </a:p>
        </p:txBody>
      </p:sp>
      <p:pic>
        <p:nvPicPr>
          <p:cNvPr id="9" name="Picture 8" descr="Decorative Image" title="Decorative 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4757" y="567754"/>
            <a:ext cx="3488939" cy="5233409"/>
          </a:xfrm>
          <a:prstGeom prst="rect">
            <a:avLst/>
          </a:prstGeom>
          <a:ln>
            <a:noFill/>
          </a:ln>
          <a:effectLst>
            <a:outerShdw blurRad="292100" dist="139700" dir="2700000" algn="tl" rotWithShape="0">
              <a:srgbClr val="333333">
                <a:alpha val="65000"/>
              </a:srgbClr>
            </a:outerShdw>
          </a:effectLst>
        </p:spPr>
      </p:pic>
      <p:sp>
        <p:nvSpPr>
          <p:cNvPr id="7" name="Text Placeholder 4"/>
          <p:cNvSpPr>
            <a:spLocks noGrp="1"/>
          </p:cNvSpPr>
          <p:nvPr>
            <p:ph type="body" sz="quarter" idx="4294967295" hasCustomPrompt="1"/>
          </p:nvPr>
        </p:nvSpPr>
        <p:spPr>
          <a:xfrm>
            <a:off x="1361440" y="1354487"/>
            <a:ext cx="5628640" cy="4209969"/>
          </a:xfrm>
          <a:prstGeom prst="rect">
            <a:avLst/>
          </a:prstGeom>
        </p:spPr>
        <p:txBody>
          <a:bodyPr/>
          <a:lstStyle>
            <a:lvl1pPr marL="285750" marR="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sz="1700" baseline="0"/>
            </a:lvl1p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Personal Financial Managers, Personal Financial Counselors, or Financial Readiness Program Specialists at your local military and family support center</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Command/Unit Financial </a:t>
            </a:r>
            <a:r>
              <a:rPr kumimoji="0" lang="en-US" sz="2000" b="0" i="0" u="none" strike="noStrike" kern="1200" cap="none" spc="0" normalizeH="0" baseline="0" noProof="0">
                <a:ln>
                  <a:noFill/>
                </a:ln>
                <a:solidFill>
                  <a:srgbClr val="000000"/>
                </a:solidFill>
                <a:effectLst/>
                <a:uLnTx/>
                <a:uFillTx/>
                <a:latin typeface="+mn-lt"/>
                <a:ea typeface="+mn-ea"/>
                <a:cs typeface="+mn-cs"/>
              </a:rPr>
              <a:t>Specialist (USN</a:t>
            </a:r>
            <a:r>
              <a:rPr kumimoji="0" lang="en-US" sz="2000" b="0" i="0" u="none" strike="noStrike" kern="1200" cap="none" spc="0" normalizeH="0" baseline="0" noProof="0" dirty="0">
                <a:ln>
                  <a:noFill/>
                </a:ln>
                <a:solidFill>
                  <a:srgbClr val="000000"/>
                </a:solidFill>
                <a:effectLst/>
                <a:uLnTx/>
                <a:uFillTx/>
                <a:latin typeface="+mn-lt"/>
                <a:ea typeface="+mn-ea"/>
                <a:cs typeface="+mn-cs"/>
              </a:rPr>
              <a:t>, USMC, USCG)</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Military relief organizations</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CFPB Office of Servicemember</a:t>
            </a:r>
            <a:r>
              <a:rPr kumimoji="0" lang="en-US" sz="2000" b="0" i="0" u="none" strike="noStrike" kern="1200" cap="none" spc="0" normalizeH="0" noProof="0" dirty="0">
                <a:ln>
                  <a:noFill/>
                </a:ln>
                <a:solidFill>
                  <a:srgbClr val="000000"/>
                </a:solidFill>
                <a:effectLst/>
                <a:uLnTx/>
                <a:uFillTx/>
                <a:latin typeface="+mn-lt"/>
                <a:ea typeface="+mn-ea"/>
                <a:cs typeface="+mn-cs"/>
              </a:rPr>
              <a:t> Affairs</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000" dirty="0">
                <a:solidFill>
                  <a:srgbClr val="000000"/>
                </a:solidFill>
              </a:rPr>
              <a:t>FTC Military Consumer</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Installation legal office</a:t>
            </a:r>
          </a:p>
        </p:txBody>
      </p:sp>
    </p:spTree>
    <p:extLst>
      <p:ext uri="{BB962C8B-B14F-4D97-AF65-F5344CB8AC3E}">
        <p14:creationId xmlns:p14="http://schemas.microsoft.com/office/powerpoint/2010/main" val="316265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p:txBody>
          <a:bodyPr/>
          <a:lstStyle/>
          <a:p>
            <a:r>
              <a:rPr lang="en-US" sz="1800" dirty="0"/>
              <a:t>Consumer Awareness</a:t>
            </a:r>
          </a:p>
        </p:txBody>
      </p:sp>
      <p:sp>
        <p:nvSpPr>
          <p:cNvPr id="32" name="Round Diagonal Corner Rectangle 31"/>
          <p:cNvSpPr/>
          <p:nvPr/>
        </p:nvSpPr>
        <p:spPr>
          <a:xfrm>
            <a:off x="1371600" y="1367116"/>
            <a:ext cx="6956615" cy="870025"/>
          </a:xfrm>
          <a:prstGeom prst="round2DiagRect">
            <a:avLst/>
          </a:prstGeom>
          <a:solidFill>
            <a:srgbClr val="C9DA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Round Diagonal Corner Rectangle 32"/>
          <p:cNvSpPr/>
          <p:nvPr/>
        </p:nvSpPr>
        <p:spPr>
          <a:xfrm>
            <a:off x="1371596" y="2388862"/>
            <a:ext cx="6956615" cy="870025"/>
          </a:xfrm>
          <a:prstGeom prst="round2DiagRect">
            <a:avLst/>
          </a:prstGeom>
          <a:solidFill>
            <a:srgbClr val="9FA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Round Diagonal Corner Rectangle 33"/>
          <p:cNvSpPr/>
          <p:nvPr/>
        </p:nvSpPr>
        <p:spPr>
          <a:xfrm>
            <a:off x="1371597" y="3410608"/>
            <a:ext cx="6956615" cy="870025"/>
          </a:xfrm>
          <a:prstGeom prst="round2DiagRect">
            <a:avLst/>
          </a:prstGeom>
          <a:solidFill>
            <a:srgbClr val="FEE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Round Diagonal Corner Rectangle 34"/>
          <p:cNvSpPr/>
          <p:nvPr/>
        </p:nvSpPr>
        <p:spPr>
          <a:xfrm>
            <a:off x="1371600" y="4520425"/>
            <a:ext cx="6956615" cy="870025"/>
          </a:xfrm>
          <a:prstGeom prst="round2DiagRect">
            <a:avLst/>
          </a:prstGeom>
          <a:solidFill>
            <a:srgbClr val="C9DA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 Placeholder 4"/>
          <p:cNvSpPr>
            <a:spLocks noGrp="1"/>
          </p:cNvSpPr>
          <p:nvPr>
            <p:ph type="body" sz="quarter" idx="11"/>
          </p:nvPr>
        </p:nvSpPr>
        <p:spPr>
          <a:xfrm>
            <a:off x="1371600" y="1644554"/>
            <a:ext cx="6956611" cy="504516"/>
          </a:xfrm>
        </p:spPr>
        <p:txBody>
          <a:bodyPr/>
          <a:lstStyle/>
          <a:p>
            <a:r>
              <a:rPr lang="en-US" sz="2400" dirty="0"/>
              <a:t>Misleading and Fraudulent Practices</a:t>
            </a:r>
          </a:p>
        </p:txBody>
      </p:sp>
      <p:sp>
        <p:nvSpPr>
          <p:cNvPr id="6" name="Text Placeholder 5"/>
          <p:cNvSpPr>
            <a:spLocks noGrp="1"/>
          </p:cNvSpPr>
          <p:nvPr>
            <p:ph type="body" sz="quarter" idx="12"/>
          </p:nvPr>
        </p:nvSpPr>
        <p:spPr>
          <a:xfrm>
            <a:off x="1371601" y="2476933"/>
            <a:ext cx="6992436" cy="681990"/>
          </a:xfrm>
        </p:spPr>
        <p:txBody>
          <a:bodyPr anchor="ctr"/>
          <a:lstStyle/>
          <a:p>
            <a:r>
              <a:rPr lang="en-US" sz="2400" dirty="0"/>
              <a:t>Smart Purchases</a:t>
            </a:r>
          </a:p>
        </p:txBody>
      </p:sp>
      <p:sp>
        <p:nvSpPr>
          <p:cNvPr id="7" name="Text Placeholder 6"/>
          <p:cNvSpPr>
            <a:spLocks noGrp="1"/>
          </p:cNvSpPr>
          <p:nvPr>
            <p:ph type="body" sz="quarter" idx="13"/>
          </p:nvPr>
        </p:nvSpPr>
        <p:spPr>
          <a:xfrm>
            <a:off x="1371601" y="3410608"/>
            <a:ext cx="6956610" cy="870025"/>
          </a:xfrm>
        </p:spPr>
        <p:txBody>
          <a:bodyPr anchor="ctr"/>
          <a:lstStyle/>
          <a:p>
            <a:r>
              <a:rPr lang="en-US" sz="2400" dirty="0"/>
              <a:t>Identity Theft</a:t>
            </a:r>
          </a:p>
        </p:txBody>
      </p:sp>
      <p:sp>
        <p:nvSpPr>
          <p:cNvPr id="8" name="Text Placeholder 7"/>
          <p:cNvSpPr>
            <a:spLocks noGrp="1"/>
          </p:cNvSpPr>
          <p:nvPr>
            <p:ph type="body" sz="quarter" idx="14"/>
          </p:nvPr>
        </p:nvSpPr>
        <p:spPr>
          <a:xfrm>
            <a:off x="1371595" y="4520425"/>
            <a:ext cx="6956619" cy="856306"/>
          </a:xfrm>
        </p:spPr>
        <p:txBody>
          <a:bodyPr anchor="ctr"/>
          <a:lstStyle/>
          <a:p>
            <a:r>
              <a:rPr lang="en-US" sz="2400" dirty="0"/>
              <a:t>Military Consumer Protection</a:t>
            </a:r>
          </a:p>
        </p:txBody>
      </p:sp>
    </p:spTree>
    <p:extLst>
      <p:ext uri="{BB962C8B-B14F-4D97-AF65-F5344CB8AC3E}">
        <p14:creationId xmlns:p14="http://schemas.microsoft.com/office/powerpoint/2010/main" val="182742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ubtitle 2"/>
          <p:cNvSpPr>
            <a:spLocks noGrp="1"/>
          </p:cNvSpPr>
          <p:nvPr>
            <p:ph type="subTitle" idx="1"/>
          </p:nvPr>
        </p:nvSpPr>
        <p:spPr/>
        <p:txBody>
          <a:bodyPr/>
          <a:lstStyle/>
          <a:p>
            <a:r>
              <a:rPr lang="en-US" sz="1800" dirty="0"/>
              <a:t>Consumer Awareness</a:t>
            </a:r>
          </a:p>
        </p:txBody>
      </p:sp>
      <p:graphicFrame>
        <p:nvGraphicFramePr>
          <p:cNvPr id="5" name="Diagram 4"/>
          <p:cNvGraphicFramePr/>
          <p:nvPr>
            <p:extLst>
              <p:ext uri="{D42A27DB-BD31-4B8C-83A1-F6EECF244321}">
                <p14:modId xmlns:p14="http://schemas.microsoft.com/office/powerpoint/2010/main" val="136128479"/>
              </p:ext>
            </p:extLst>
          </p:nvPr>
        </p:nvGraphicFramePr>
        <p:xfrm>
          <a:off x="553454" y="1260909"/>
          <a:ext cx="11638546" cy="484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a:spLocks noGrp="1"/>
          </p:cNvSpPr>
          <p:nvPr>
            <p:ph type="body" sz="quarter" idx="4294967295" hasCustomPrompt="1"/>
          </p:nvPr>
        </p:nvSpPr>
        <p:spPr>
          <a:xfrm>
            <a:off x="553454" y="1260909"/>
            <a:ext cx="4256519" cy="590752"/>
          </a:xfrm>
          <a:prstGeom prst="rect">
            <a:avLst/>
          </a:prstGeom>
        </p:spPr>
        <p:txBody>
          <a:bodyPr anchor="ctr"/>
          <a:lstStyle>
            <a:lvl1pPr marL="0" marR="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sz="1700" baseline="0"/>
            </a:lvl1pPr>
          </a:lstStyle>
          <a:p>
            <a:pPr lvl="0" rtl="0"/>
            <a:r>
              <a:rPr lang="en-US" sz="2400" dirty="0">
                <a:solidFill>
                  <a:schemeClr val="bg1"/>
                </a:solidFill>
              </a:rPr>
              <a:t>Websites:</a:t>
            </a:r>
          </a:p>
        </p:txBody>
      </p:sp>
      <p:sp>
        <p:nvSpPr>
          <p:cNvPr id="8" name="Text Placeholder 4"/>
          <p:cNvSpPr>
            <a:spLocks noGrp="1"/>
          </p:cNvSpPr>
          <p:nvPr>
            <p:ph type="body" sz="quarter" idx="4294967295" hasCustomPrompt="1"/>
          </p:nvPr>
        </p:nvSpPr>
        <p:spPr>
          <a:xfrm>
            <a:off x="553454" y="1851660"/>
            <a:ext cx="11155946" cy="4041139"/>
          </a:xfrm>
          <a:prstGeom prst="rect">
            <a:avLst/>
          </a:prstGeom>
        </p:spPr>
        <p:txBody>
          <a:bodyPr numCol="2"/>
          <a:lstStyle>
            <a:lvl1pPr marL="0" marR="0" indent="0" algn="l" defTabSz="914400" rtl="0" eaLnBrk="1" fontAlgn="auto" latinLnBrk="0" hangingPunct="1">
              <a:lnSpc>
                <a:spcPct val="100000"/>
              </a:lnSpc>
              <a:spcBef>
                <a:spcPts val="0"/>
              </a:spcBef>
              <a:spcAft>
                <a:spcPts val="0"/>
              </a:spcAft>
              <a:buClrTx/>
              <a:buSzTx/>
              <a:buFontTx/>
              <a:buNone/>
              <a:tabLst/>
              <a:defRPr sz="1700" baseline="0"/>
            </a:lvl1pPr>
            <a:lvl2pPr marL="0" marR="0" indent="0" defTabSz="914400" rtl="0" eaLnBrk="1" fontAlgn="auto" latinLnBrk="0" hangingPunct="1">
              <a:lnSpc>
                <a:spcPct val="100000"/>
              </a:lnSpc>
              <a:spcBef>
                <a:spcPts val="0"/>
              </a:spcBef>
              <a:spcAft>
                <a:spcPts val="0"/>
              </a:spcAft>
              <a:buClrTx/>
              <a:buSzTx/>
              <a:buFontTx/>
              <a:buNone/>
              <a:tabLst/>
              <a:defRPr/>
            </a:lvl2pPr>
          </a:lstStyle>
          <a:p>
            <a:pPr marL="118872" marR="0" lvl="0" indent="-1188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Federal Trade Commission </a:t>
            </a:r>
          </a:p>
          <a:p>
            <a:pPr marL="228600" marR="0" lvl="1" indent="-1188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7"/>
              </a:rPr>
              <a:t>https://www.militaryconsumer.gov/</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Federal Trade Commission Identity theft </a:t>
            </a:r>
          </a:p>
          <a:p>
            <a:pPr marL="228600" marR="0" lvl="1" indent="-1188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8"/>
              </a:rPr>
              <a:t>https://www.identitytheft.gov/#/</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Consumer Financial Protection Bureau </a:t>
            </a:r>
          </a:p>
          <a:p>
            <a:pPr marL="228600" marR="0" lvl="1" indent="-1188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9"/>
              </a:rPr>
              <a:t>https://www.consumerfinance.gov/consumer-tools/educator-tools/servicemembers/</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Servicemembers Civil Relief Act </a:t>
            </a:r>
          </a:p>
          <a:p>
            <a:pPr marL="228600" marR="0" lvl="1"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10"/>
              </a:rPr>
              <a:t>https://www.justice.gov/servicemembers</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Credit reports </a:t>
            </a:r>
          </a:p>
          <a:p>
            <a:pPr marL="228600" marR="0" lvl="1"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11"/>
              </a:rPr>
              <a:t>https://www.annualrecreditreport.com</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Equifax Military Credit Monitoring </a:t>
            </a:r>
          </a:p>
          <a:p>
            <a:pPr marL="228600" marR="0" lvl="1"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12"/>
              </a:rPr>
              <a:t>https://www.equifax.com/personal/military-credit-monitoring</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Experian Military Credit Monitoring </a:t>
            </a:r>
          </a:p>
          <a:p>
            <a:pPr marL="228600" marR="0" lvl="1"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13"/>
              </a:rPr>
              <a:t>https://www.experian.com/lp/military.html</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TransUnion Active-Duty Military Credit Center </a:t>
            </a:r>
          </a:p>
          <a:p>
            <a:pPr marL="228600" marR="0" lvl="1"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14"/>
              </a:rPr>
              <a:t>https://www.transunion.com/active-duty-military-credit-center</a:t>
            </a:r>
            <a:endParaRPr kumimoji="0" lang="en-US" sz="1800" b="0" i="0" u="none" strike="noStrike" kern="0" cap="none" spc="0" normalizeH="0" baseline="0" noProof="0" dirty="0">
              <a:ln>
                <a:noFill/>
              </a:ln>
              <a:solidFill>
                <a:sysClr val="windowText" lastClr="000000"/>
              </a:solidFill>
              <a:effectLst/>
              <a:uLnTx/>
              <a:uFillTx/>
            </a:endParaRPr>
          </a:p>
          <a:p>
            <a:pPr marL="118872" marR="0" lvl="0"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The Office of Financial Readiness (FINRED) </a:t>
            </a:r>
          </a:p>
          <a:p>
            <a:pPr marL="228600" marR="0" lvl="1"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hlinkClick r:id="rId15"/>
              </a:rPr>
              <a:t>https://finred.usalearning.gov</a:t>
            </a:r>
            <a:endParaRPr kumimoji="0" lang="en-US" sz="1800" b="0" i="0" u="none" strike="noStrike" kern="0" cap="none" spc="0" normalizeH="0" baseline="0" noProof="0" dirty="0">
              <a:ln>
                <a:noFill/>
              </a:ln>
              <a:solidFill>
                <a:sysClr val="windowText" lastClr="000000"/>
              </a:solidFill>
              <a:effectLst/>
              <a:uLnTx/>
              <a:uFillTx/>
            </a:endParaRPr>
          </a:p>
          <a:p>
            <a:pPr marL="118872" lvl="0" indent="-118872">
              <a:buFont typeface="Arial" panose="020B0604020202020204" pitchFamily="34" charset="0"/>
              <a:buChar char="•"/>
              <a:defRPr/>
            </a:pPr>
            <a:r>
              <a:rPr lang="en-US" sz="1800" kern="0" dirty="0">
                <a:solidFill>
                  <a:sysClr val="windowText" lastClr="000000"/>
                </a:solidFill>
              </a:rPr>
              <a:t>MilitaryOneSource</a:t>
            </a:r>
          </a:p>
          <a:p>
            <a:pPr marL="228600" lvl="1" indent="-118872">
              <a:buFont typeface="Arial" panose="020B0604020202020204" pitchFamily="34" charset="0"/>
              <a:buChar char="•"/>
              <a:defRPr/>
            </a:pPr>
            <a:r>
              <a:rPr lang="en-US" sz="1800" dirty="0">
                <a:hlinkClick r:id="rId16" tooltip="https://www.militaryonesource.mil/)"/>
              </a:rPr>
              <a:t>https://www.militaryonesource.mil/</a:t>
            </a:r>
            <a:endParaRPr lang="en-US" sz="1800" dirty="0"/>
          </a:p>
          <a:p>
            <a:pPr marL="118872" lvl="0" indent="-118872">
              <a:buFont typeface="Arial" panose="020B0604020202020204" pitchFamily="34" charset="0"/>
              <a:buChar char="•"/>
              <a:defRPr/>
            </a:pPr>
            <a:r>
              <a:rPr lang="en-US" sz="1800" kern="0" dirty="0">
                <a:solidFill>
                  <a:sysClr val="windowText" lastClr="000000"/>
                </a:solidFill>
              </a:rPr>
              <a:t>Coast Guard Support</a:t>
            </a:r>
          </a:p>
          <a:p>
            <a:pPr marL="228600" lvl="1" indent="-118872">
              <a:buFont typeface="Arial" panose="020B0604020202020204" pitchFamily="34" charset="0"/>
              <a:buChar char="•"/>
              <a:defRPr/>
            </a:pPr>
            <a:r>
              <a:rPr lang="en-US" sz="1800" dirty="0">
                <a:hlinkClick r:id="rId17" tooltip="https://www.cgsuprt.com/)"/>
              </a:rPr>
              <a:t>https://www.cgsuprt.com/</a:t>
            </a:r>
            <a:endParaRPr lang="en-US" sz="1800" kern="0" dirty="0">
              <a:solidFill>
                <a:sysClr val="windowText" lastClr="000000"/>
              </a:solidFill>
            </a:endParaRPr>
          </a:p>
          <a:p>
            <a:pPr marL="228600" marR="0" lvl="1" indent="-118872"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773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Conclusion</a:t>
            </a:r>
          </a:p>
        </p:txBody>
      </p:sp>
      <p:sp>
        <p:nvSpPr>
          <p:cNvPr id="13" name="Subtitle 12"/>
          <p:cNvSpPr>
            <a:spLocks noGrp="1"/>
          </p:cNvSpPr>
          <p:nvPr>
            <p:ph type="subTitle" idx="1"/>
          </p:nvPr>
        </p:nvSpPr>
        <p:spPr/>
        <p:txBody>
          <a:bodyPr/>
          <a:lstStyle/>
          <a:p>
            <a:r>
              <a:rPr lang="en-US" sz="1800" dirty="0"/>
              <a:t>Consumer Awareness</a:t>
            </a:r>
          </a:p>
        </p:txBody>
      </p:sp>
      <p:sp>
        <p:nvSpPr>
          <p:cNvPr id="5" name="Round Diagonal Corner Rectangle 4"/>
          <p:cNvSpPr/>
          <p:nvPr/>
        </p:nvSpPr>
        <p:spPr>
          <a:xfrm>
            <a:off x="1371604" y="1511019"/>
            <a:ext cx="6481486" cy="623494"/>
          </a:xfrm>
          <a:prstGeom prst="round2DiagRect">
            <a:avLst/>
          </a:prstGeom>
          <a:solidFill>
            <a:srgbClr val="C9DA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10" name="Round Diagonal Corner Rectangle 9"/>
          <p:cNvSpPr/>
          <p:nvPr/>
        </p:nvSpPr>
        <p:spPr>
          <a:xfrm>
            <a:off x="1371604" y="2309089"/>
            <a:ext cx="6481486" cy="623494"/>
          </a:xfrm>
          <a:prstGeom prst="round2DiagRect">
            <a:avLst/>
          </a:prstGeom>
          <a:solidFill>
            <a:srgbClr val="9FA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11" name="Round Diagonal Corner Rectangle 10"/>
          <p:cNvSpPr/>
          <p:nvPr/>
        </p:nvSpPr>
        <p:spPr>
          <a:xfrm>
            <a:off x="1371612" y="3107159"/>
            <a:ext cx="6481486" cy="623494"/>
          </a:xfrm>
          <a:prstGeom prst="round2DiagRect">
            <a:avLst/>
          </a:prstGeom>
          <a:solidFill>
            <a:srgbClr val="FEE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12" name="Round Diagonal Corner Rectangle 11"/>
          <p:cNvSpPr/>
          <p:nvPr/>
        </p:nvSpPr>
        <p:spPr>
          <a:xfrm>
            <a:off x="1371604" y="3905229"/>
            <a:ext cx="6481486" cy="623494"/>
          </a:xfrm>
          <a:prstGeom prst="round2DiagRect">
            <a:avLst/>
          </a:prstGeom>
          <a:solidFill>
            <a:srgbClr val="C9DA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14" name="Round Diagonal Corner Rectangle 13"/>
          <p:cNvSpPr/>
          <p:nvPr/>
        </p:nvSpPr>
        <p:spPr>
          <a:xfrm>
            <a:off x="1371612" y="4703299"/>
            <a:ext cx="6481482" cy="623494"/>
          </a:xfrm>
          <a:prstGeom prst="round2DiagRect">
            <a:avLst/>
          </a:prstGeom>
          <a:solidFill>
            <a:srgbClr val="9FA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9" name="Text Placeholder 4"/>
          <p:cNvSpPr>
            <a:spLocks noGrp="1"/>
          </p:cNvSpPr>
          <p:nvPr>
            <p:ph type="body" sz="quarter" idx="4294967295" hasCustomPrompt="1"/>
          </p:nvPr>
        </p:nvSpPr>
        <p:spPr>
          <a:xfrm>
            <a:off x="1371612" y="1594339"/>
            <a:ext cx="6481486" cy="52217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baseline="0"/>
            </a:lvl1pPr>
            <a:lvl2pPr marL="0" marR="0" indent="0" defTabSz="914400" rtl="0" eaLnBrk="1" fontAlgn="auto" latinLnBrk="0" hangingPunct="1">
              <a:lnSpc>
                <a:spcPct val="100000"/>
              </a:lnSpc>
              <a:spcBef>
                <a:spcPts val="0"/>
              </a:spcBef>
              <a:spcAft>
                <a:spcPts val="0"/>
              </a:spcAft>
              <a:buClrTx/>
              <a:buSzTx/>
              <a:buFontTx/>
              <a:buNone/>
              <a:tabLst/>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Misleading and Fraudulent Practices</a:t>
            </a:r>
          </a:p>
        </p:txBody>
      </p:sp>
      <p:sp>
        <p:nvSpPr>
          <p:cNvPr id="15" name="Text Placeholder 4"/>
          <p:cNvSpPr>
            <a:spLocks noGrp="1"/>
          </p:cNvSpPr>
          <p:nvPr>
            <p:ph type="body" sz="quarter" idx="4294967295" hasCustomPrompt="1"/>
          </p:nvPr>
        </p:nvSpPr>
        <p:spPr>
          <a:xfrm>
            <a:off x="1371612" y="2402713"/>
            <a:ext cx="6481486" cy="52217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baseline="0"/>
            </a:lvl1pPr>
            <a:lvl2pPr marL="0" marR="0" indent="0" defTabSz="914400" rtl="0" eaLnBrk="1" fontAlgn="auto" latinLnBrk="0" hangingPunct="1">
              <a:lnSpc>
                <a:spcPct val="100000"/>
              </a:lnSpc>
              <a:spcBef>
                <a:spcPts val="0"/>
              </a:spcBef>
              <a:spcAft>
                <a:spcPts val="0"/>
              </a:spcAft>
              <a:buClrTx/>
              <a:buSzTx/>
              <a:buFontTx/>
              <a:buNone/>
              <a:tabLst/>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Smart Purchases</a:t>
            </a:r>
          </a:p>
        </p:txBody>
      </p:sp>
      <p:sp>
        <p:nvSpPr>
          <p:cNvPr id="16" name="Text Placeholder 4"/>
          <p:cNvSpPr>
            <a:spLocks noGrp="1"/>
          </p:cNvSpPr>
          <p:nvPr>
            <p:ph type="body" sz="quarter" idx="4294967295" hasCustomPrompt="1"/>
          </p:nvPr>
        </p:nvSpPr>
        <p:spPr>
          <a:xfrm>
            <a:off x="1371600" y="3201364"/>
            <a:ext cx="4256519" cy="52217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baseline="0"/>
            </a:lvl1pPr>
            <a:lvl2pPr marL="0" marR="0" indent="0" defTabSz="914400" rtl="0" eaLnBrk="1" fontAlgn="auto" latinLnBrk="0" hangingPunct="1">
              <a:lnSpc>
                <a:spcPct val="100000"/>
              </a:lnSpc>
              <a:spcBef>
                <a:spcPts val="0"/>
              </a:spcBef>
              <a:spcAft>
                <a:spcPts val="0"/>
              </a:spcAft>
              <a:buClrTx/>
              <a:buSzTx/>
              <a:buFontTx/>
              <a:buNone/>
              <a:tabLst/>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Identity Theft</a:t>
            </a:r>
          </a:p>
        </p:txBody>
      </p:sp>
      <p:sp>
        <p:nvSpPr>
          <p:cNvPr id="17" name="Text Placeholder 4"/>
          <p:cNvSpPr>
            <a:spLocks noGrp="1"/>
          </p:cNvSpPr>
          <p:nvPr>
            <p:ph type="body" sz="quarter" idx="4294967295" hasCustomPrompt="1"/>
          </p:nvPr>
        </p:nvSpPr>
        <p:spPr>
          <a:xfrm>
            <a:off x="1371600" y="3937887"/>
            <a:ext cx="6481498" cy="621850"/>
          </a:xfrm>
          <a:prstGeom prst="rect">
            <a:avLst/>
          </a:prstGeom>
        </p:spPr>
        <p:txBody>
          <a:bodyPr anchor="ctr"/>
          <a:lstStyle>
            <a:lvl1pPr marL="0" indent="0">
              <a:buNone/>
              <a:defRPr sz="1000"/>
            </a:lvl1pPr>
          </a:lstStyle>
          <a:p>
            <a:pPr lvl="0"/>
            <a:r>
              <a:rPr lang="en-US" sz="2400" dirty="0"/>
              <a:t>Military Consumer Protection Resources </a:t>
            </a:r>
          </a:p>
        </p:txBody>
      </p:sp>
      <p:sp>
        <p:nvSpPr>
          <p:cNvPr id="18" name="Text Placeholder 4"/>
          <p:cNvSpPr>
            <a:spLocks noGrp="1"/>
          </p:cNvSpPr>
          <p:nvPr>
            <p:ph type="body" sz="quarter" idx="4294967295" hasCustomPrompt="1"/>
          </p:nvPr>
        </p:nvSpPr>
        <p:spPr>
          <a:xfrm>
            <a:off x="1371600" y="4822311"/>
            <a:ext cx="6481498" cy="516101"/>
          </a:xfrm>
          <a:prstGeom prst="rect">
            <a:avLst/>
          </a:prstGeom>
        </p:spPr>
        <p:txBody>
          <a:bodyPr/>
          <a:lstStyle>
            <a:lvl1pPr marL="0" indent="0">
              <a:buNone/>
              <a:defRPr sz="1000"/>
            </a:lvl1pPr>
          </a:lstStyle>
          <a:p>
            <a:pPr lvl="0"/>
            <a:r>
              <a:rPr lang="en-US" sz="2400" dirty="0"/>
              <a:t>Resources </a:t>
            </a:r>
          </a:p>
        </p:txBody>
      </p:sp>
      <p:pic>
        <p:nvPicPr>
          <p:cNvPr id="8" name="Picture 7" descr="Decorative Image"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800" y="1511019"/>
            <a:ext cx="3403600" cy="3666721"/>
          </a:xfrm>
          <a:prstGeom prst="rect">
            <a:avLst/>
          </a:prstGeom>
        </p:spPr>
      </p:pic>
    </p:spTree>
    <p:extLst>
      <p:ext uri="{BB962C8B-B14F-4D97-AF65-F5344CB8AC3E}">
        <p14:creationId xmlns:p14="http://schemas.microsoft.com/office/powerpoint/2010/main" val="418016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p:txBody>
          <a:bodyPr/>
          <a:lstStyle/>
          <a:p>
            <a:r>
              <a:rPr lang="en-US" sz="1800" dirty="0"/>
              <a:t>Consumer Awareness</a:t>
            </a:r>
          </a:p>
        </p:txBody>
      </p:sp>
      <p:sp>
        <p:nvSpPr>
          <p:cNvPr id="8" name="Title 14"/>
          <p:cNvSpPr>
            <a:spLocks noGrp="1"/>
          </p:cNvSpPr>
          <p:nvPr>
            <p:ph type="ctrTitle"/>
          </p:nvPr>
        </p:nvSpPr>
        <p:spPr>
          <a:xfrm>
            <a:off x="1371600" y="101536"/>
            <a:ext cx="8412480" cy="936332"/>
          </a:xfrm>
        </p:spPr>
        <p:txBody>
          <a:bodyPr/>
          <a:lstStyle/>
          <a:p>
            <a:r>
              <a:rPr lang="en-US" dirty="0"/>
              <a:t>Activity: Military Targeted Ads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168" y="4643062"/>
            <a:ext cx="6607343" cy="13665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1387" y="1959825"/>
            <a:ext cx="4188147" cy="20154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065" y="1609782"/>
            <a:ext cx="2998064" cy="269940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38" y="1671714"/>
            <a:ext cx="3897070" cy="2591710"/>
          </a:xfrm>
          <a:prstGeom prst="rect">
            <a:avLst/>
          </a:prstGeom>
        </p:spPr>
      </p:pic>
    </p:spTree>
    <p:extLst>
      <p:ext uri="{BB962C8B-B14F-4D97-AF65-F5344CB8AC3E}">
        <p14:creationId xmlns:p14="http://schemas.microsoft.com/office/powerpoint/2010/main" val="40260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Consumer Advertising Techniques</a:t>
            </a:r>
          </a:p>
        </p:txBody>
      </p:sp>
      <p:sp>
        <p:nvSpPr>
          <p:cNvPr id="6" name="Subtitle 5"/>
          <p:cNvSpPr>
            <a:spLocks noGrp="1"/>
          </p:cNvSpPr>
          <p:nvPr>
            <p:ph type="subTitle" idx="1"/>
          </p:nvPr>
        </p:nvSpPr>
        <p:spPr/>
        <p:txBody>
          <a:bodyPr/>
          <a:lstStyle/>
          <a:p>
            <a:r>
              <a:rPr lang="en-US" sz="1800" dirty="0"/>
              <a:t>Consumer Awareness</a:t>
            </a:r>
          </a:p>
        </p:txBody>
      </p:sp>
      <p:graphicFrame>
        <p:nvGraphicFramePr>
          <p:cNvPr id="17" name="Diagram 16"/>
          <p:cNvGraphicFramePr/>
          <p:nvPr>
            <p:extLst>
              <p:ext uri="{D42A27DB-BD31-4B8C-83A1-F6EECF244321}">
                <p14:modId xmlns:p14="http://schemas.microsoft.com/office/powerpoint/2010/main" val="404873874"/>
              </p:ext>
            </p:extLst>
          </p:nvPr>
        </p:nvGraphicFramePr>
        <p:xfrm>
          <a:off x="1186547" y="1180962"/>
          <a:ext cx="3163824" cy="409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extLst>
              <p:ext uri="{D42A27DB-BD31-4B8C-83A1-F6EECF244321}">
                <p14:modId xmlns:p14="http://schemas.microsoft.com/office/powerpoint/2010/main" val="1775616285"/>
              </p:ext>
            </p:extLst>
          </p:nvPr>
        </p:nvGraphicFramePr>
        <p:xfrm>
          <a:off x="4746498" y="1176990"/>
          <a:ext cx="3162300" cy="4092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p:cNvGraphicFramePr/>
          <p:nvPr>
            <p:extLst>
              <p:ext uri="{D42A27DB-BD31-4B8C-83A1-F6EECF244321}">
                <p14:modId xmlns:p14="http://schemas.microsoft.com/office/powerpoint/2010/main" val="2485520866"/>
              </p:ext>
            </p:extLst>
          </p:nvPr>
        </p:nvGraphicFramePr>
        <p:xfrm>
          <a:off x="8304925" y="1172880"/>
          <a:ext cx="3072384" cy="40965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 Placeholder 4"/>
          <p:cNvSpPr>
            <a:spLocks noGrp="1"/>
          </p:cNvSpPr>
          <p:nvPr>
            <p:ph type="body" sz="quarter" idx="4294967295" hasCustomPrompt="1"/>
          </p:nvPr>
        </p:nvSpPr>
        <p:spPr>
          <a:xfrm>
            <a:off x="2346158" y="1320770"/>
            <a:ext cx="1604781" cy="645293"/>
          </a:xfrm>
          <a:prstGeom prst="rect">
            <a:avLst/>
          </a:prstGeom>
        </p:spPr>
        <p:txBody>
          <a:bodyPr/>
          <a:lstStyle>
            <a:lvl1pPr marL="0" indent="0">
              <a:buNone/>
              <a:defRPr sz="1000"/>
            </a:lvl1pPr>
          </a:lstStyle>
          <a:p>
            <a:pPr lvl="0" algn="ctr"/>
            <a:r>
              <a:rPr lang="en-US" sz="1800" b="1" dirty="0">
                <a:solidFill>
                  <a:schemeClr val="bg1"/>
                </a:solidFill>
              </a:rPr>
              <a:t>Affinity Marketing</a:t>
            </a:r>
          </a:p>
        </p:txBody>
      </p:sp>
      <p:sp>
        <p:nvSpPr>
          <p:cNvPr id="8" name="Text Placeholder 4"/>
          <p:cNvSpPr>
            <a:spLocks noGrp="1"/>
          </p:cNvSpPr>
          <p:nvPr>
            <p:ph type="body" sz="quarter" idx="4294967295" hasCustomPrompt="1"/>
          </p:nvPr>
        </p:nvSpPr>
        <p:spPr>
          <a:xfrm>
            <a:off x="2298442" y="2391079"/>
            <a:ext cx="1652497" cy="676974"/>
          </a:xfrm>
          <a:prstGeom prst="rect">
            <a:avLst/>
          </a:prstGeom>
        </p:spPr>
        <p:txBody>
          <a:bodyPr/>
          <a:lstStyle>
            <a:lvl1pPr marL="0" indent="0">
              <a:buNone/>
              <a:defRPr sz="1000"/>
            </a:lvl1pPr>
          </a:lstStyle>
          <a:p>
            <a:pPr lvl="0" algn="ctr"/>
            <a:r>
              <a:rPr lang="en-US" sz="1800" b="1" dirty="0">
                <a:solidFill>
                  <a:schemeClr val="bg1"/>
                </a:solidFill>
              </a:rPr>
              <a:t>Beauty Appeal</a:t>
            </a:r>
          </a:p>
        </p:txBody>
      </p:sp>
      <p:sp>
        <p:nvSpPr>
          <p:cNvPr id="9" name="Text Placeholder 4"/>
          <p:cNvSpPr>
            <a:spLocks noGrp="1"/>
          </p:cNvSpPr>
          <p:nvPr>
            <p:ph type="body" sz="quarter" idx="4294967295" hasCustomPrompt="1"/>
          </p:nvPr>
        </p:nvSpPr>
        <p:spPr>
          <a:xfrm>
            <a:off x="2337354" y="3495709"/>
            <a:ext cx="1652497" cy="362551"/>
          </a:xfrm>
          <a:prstGeom prst="rect">
            <a:avLst/>
          </a:prstGeom>
        </p:spPr>
        <p:txBody>
          <a:bodyPr/>
          <a:lstStyle>
            <a:lvl1pPr marL="0" indent="0">
              <a:buNone/>
              <a:defRPr sz="1800"/>
            </a:lvl1pPr>
          </a:lstStyle>
          <a:p>
            <a:pPr lvl="0" algn="ctr"/>
            <a:r>
              <a:rPr lang="en-US" b="1" dirty="0">
                <a:solidFill>
                  <a:schemeClr val="bg1"/>
                </a:solidFill>
              </a:rPr>
              <a:t>Celebrity Endorsement</a:t>
            </a:r>
          </a:p>
        </p:txBody>
      </p:sp>
      <p:sp>
        <p:nvSpPr>
          <p:cNvPr id="10" name="Text Placeholder 4"/>
          <p:cNvSpPr>
            <a:spLocks noGrp="1"/>
          </p:cNvSpPr>
          <p:nvPr>
            <p:ph type="body" sz="quarter" idx="4294967295" hasCustomPrompt="1"/>
          </p:nvPr>
        </p:nvSpPr>
        <p:spPr>
          <a:xfrm>
            <a:off x="2346158" y="4715341"/>
            <a:ext cx="1604782" cy="362551"/>
          </a:xfrm>
          <a:prstGeom prst="rect">
            <a:avLst/>
          </a:prstGeom>
        </p:spPr>
        <p:txBody>
          <a:bodyPr/>
          <a:lstStyle>
            <a:lvl1pPr marL="0" indent="0">
              <a:buNone/>
              <a:defRPr sz="1800"/>
            </a:lvl1pPr>
          </a:lstStyle>
          <a:p>
            <a:pPr lvl="0" algn="ctr"/>
            <a:r>
              <a:rPr lang="en-US" b="1" dirty="0">
                <a:solidFill>
                  <a:schemeClr val="bg1"/>
                </a:solidFill>
              </a:rPr>
              <a:t>Escape</a:t>
            </a:r>
          </a:p>
        </p:txBody>
      </p:sp>
      <p:sp>
        <p:nvSpPr>
          <p:cNvPr id="11" name="Text Placeholder 4"/>
          <p:cNvSpPr>
            <a:spLocks noGrp="1"/>
          </p:cNvSpPr>
          <p:nvPr>
            <p:ph type="body" sz="quarter" idx="4294967295" hasCustomPrompt="1"/>
          </p:nvPr>
        </p:nvSpPr>
        <p:spPr>
          <a:xfrm>
            <a:off x="5743366" y="1242187"/>
            <a:ext cx="1815673" cy="362551"/>
          </a:xfrm>
          <a:prstGeom prst="rect">
            <a:avLst/>
          </a:prstGeom>
        </p:spPr>
        <p:txBody>
          <a:bodyPr/>
          <a:lstStyle>
            <a:lvl1pPr marL="0" indent="0">
              <a:buNone/>
              <a:defRPr sz="1800"/>
            </a:lvl1pPr>
          </a:lstStyle>
          <a:p>
            <a:pPr lvl="0" algn="ctr"/>
            <a:r>
              <a:rPr lang="en-US" b="1" dirty="0">
                <a:solidFill>
                  <a:schemeClr val="bg1"/>
                </a:solidFill>
              </a:rPr>
              <a:t>Independence/Individuality</a:t>
            </a:r>
          </a:p>
        </p:txBody>
      </p:sp>
      <p:sp>
        <p:nvSpPr>
          <p:cNvPr id="12" name="Text Placeholder 4"/>
          <p:cNvSpPr>
            <a:spLocks noGrp="1"/>
          </p:cNvSpPr>
          <p:nvPr>
            <p:ph type="body" sz="quarter" idx="4294967295" hasCustomPrompt="1"/>
          </p:nvPr>
        </p:nvSpPr>
        <p:spPr>
          <a:xfrm>
            <a:off x="5772551" y="2206097"/>
            <a:ext cx="1700212" cy="362551"/>
          </a:xfrm>
          <a:prstGeom prst="rect">
            <a:avLst/>
          </a:prstGeom>
        </p:spPr>
        <p:txBody>
          <a:bodyPr/>
          <a:lstStyle>
            <a:lvl1pPr marL="0" indent="0">
              <a:buNone/>
              <a:defRPr sz="1800"/>
            </a:lvl1pPr>
          </a:lstStyle>
          <a:p>
            <a:pPr lvl="0" algn="ctr"/>
            <a:r>
              <a:rPr lang="en-US" b="1" dirty="0">
                <a:solidFill>
                  <a:schemeClr val="bg1"/>
                </a:solidFill>
              </a:rPr>
              <a:t>Intelligence</a:t>
            </a:r>
          </a:p>
        </p:txBody>
      </p:sp>
      <p:sp>
        <p:nvSpPr>
          <p:cNvPr id="13" name="Text Placeholder 4"/>
          <p:cNvSpPr>
            <a:spLocks noGrp="1"/>
          </p:cNvSpPr>
          <p:nvPr>
            <p:ph type="body" sz="quarter" idx="4294967295" hasCustomPrompt="1"/>
          </p:nvPr>
        </p:nvSpPr>
        <p:spPr>
          <a:xfrm>
            <a:off x="5753021" y="3059316"/>
            <a:ext cx="1700212" cy="362551"/>
          </a:xfrm>
          <a:prstGeom prst="rect">
            <a:avLst/>
          </a:prstGeom>
        </p:spPr>
        <p:txBody>
          <a:bodyPr/>
          <a:lstStyle>
            <a:lvl1pPr marL="0" indent="0">
              <a:buNone/>
              <a:defRPr sz="1800"/>
            </a:lvl1pPr>
          </a:lstStyle>
          <a:p>
            <a:pPr lvl="0" algn="ctr"/>
            <a:r>
              <a:rPr lang="en-US" b="1" dirty="0">
                <a:solidFill>
                  <a:schemeClr val="bg1"/>
                </a:solidFill>
              </a:rPr>
              <a:t>Lifestyle</a:t>
            </a:r>
          </a:p>
        </p:txBody>
      </p:sp>
      <p:sp>
        <p:nvSpPr>
          <p:cNvPr id="14" name="Text Placeholder 4"/>
          <p:cNvSpPr>
            <a:spLocks noGrp="1"/>
          </p:cNvSpPr>
          <p:nvPr>
            <p:ph type="body" sz="quarter" idx="4294967295" hasCustomPrompt="1"/>
          </p:nvPr>
        </p:nvSpPr>
        <p:spPr>
          <a:xfrm>
            <a:off x="5772477" y="3803931"/>
            <a:ext cx="1700212" cy="627587"/>
          </a:xfrm>
          <a:prstGeom prst="rect">
            <a:avLst/>
          </a:prstGeom>
        </p:spPr>
        <p:txBody>
          <a:bodyPr anchor="ctr"/>
          <a:lstStyle>
            <a:lvl1pPr marL="0" indent="0">
              <a:buNone/>
              <a:defRPr sz="1800" baseline="0"/>
            </a:lvl1pPr>
          </a:lstStyle>
          <a:p>
            <a:pPr lvl="0" algn="ctr"/>
            <a:r>
              <a:rPr lang="en-US" b="1" dirty="0">
                <a:solidFill>
                  <a:schemeClr val="bg1"/>
                </a:solidFill>
              </a:rPr>
              <a:t>Nurture</a:t>
            </a:r>
          </a:p>
        </p:txBody>
      </p:sp>
      <p:sp>
        <p:nvSpPr>
          <p:cNvPr id="15" name="Text Placeholder 4"/>
          <p:cNvSpPr>
            <a:spLocks noGrp="1"/>
          </p:cNvSpPr>
          <p:nvPr>
            <p:ph type="body" sz="quarter" idx="4294967295" hasCustomPrompt="1"/>
          </p:nvPr>
        </p:nvSpPr>
        <p:spPr>
          <a:xfrm>
            <a:off x="5821191" y="4603122"/>
            <a:ext cx="1608843" cy="680108"/>
          </a:xfrm>
          <a:prstGeom prst="rect">
            <a:avLst/>
          </a:prstGeom>
        </p:spPr>
        <p:txBody>
          <a:bodyPr anchor="ctr"/>
          <a:lstStyle>
            <a:lvl1pPr marL="0" indent="0">
              <a:buNone/>
              <a:defRPr sz="1800" baseline="0"/>
            </a:lvl1pPr>
          </a:lstStyle>
          <a:p>
            <a:pPr lvl="0" algn="ctr"/>
            <a:r>
              <a:rPr lang="en-US" b="1" dirty="0">
                <a:solidFill>
                  <a:schemeClr val="bg1"/>
                </a:solidFill>
              </a:rPr>
              <a:t>Peer Approval</a:t>
            </a:r>
          </a:p>
        </p:txBody>
      </p:sp>
      <p:sp>
        <p:nvSpPr>
          <p:cNvPr id="16" name="Text Placeholder 4"/>
          <p:cNvSpPr>
            <a:spLocks noGrp="1"/>
          </p:cNvSpPr>
          <p:nvPr>
            <p:ph type="body" sz="quarter" idx="4294967295" hasCustomPrompt="1"/>
          </p:nvPr>
        </p:nvSpPr>
        <p:spPr>
          <a:xfrm>
            <a:off x="9303937" y="1231461"/>
            <a:ext cx="1700212" cy="625643"/>
          </a:xfrm>
          <a:prstGeom prst="rect">
            <a:avLst/>
          </a:prstGeom>
        </p:spPr>
        <p:txBody>
          <a:bodyPr anchor="ctr"/>
          <a:lstStyle>
            <a:lvl1pPr marL="0" indent="0">
              <a:buNone/>
              <a:defRPr sz="1800" baseline="0"/>
            </a:lvl1pPr>
          </a:lstStyle>
          <a:p>
            <a:pPr lvl="0" algn="ctr"/>
            <a:r>
              <a:rPr lang="en-US" b="1" dirty="0">
                <a:solidFill>
                  <a:schemeClr val="bg1"/>
                </a:solidFill>
              </a:rPr>
              <a:t>Rebellious</a:t>
            </a:r>
          </a:p>
        </p:txBody>
      </p:sp>
      <p:sp>
        <p:nvSpPr>
          <p:cNvPr id="20" name="Text Placeholder 4"/>
          <p:cNvSpPr>
            <a:spLocks noGrp="1"/>
          </p:cNvSpPr>
          <p:nvPr>
            <p:ph type="body" sz="quarter" idx="4294967295" hasCustomPrompt="1"/>
          </p:nvPr>
        </p:nvSpPr>
        <p:spPr>
          <a:xfrm>
            <a:off x="9294209" y="2086757"/>
            <a:ext cx="1700212" cy="601229"/>
          </a:xfrm>
          <a:prstGeom prst="rect">
            <a:avLst/>
          </a:prstGeom>
        </p:spPr>
        <p:txBody>
          <a:bodyPr anchor="ctr"/>
          <a:lstStyle>
            <a:lvl1pPr marL="0" indent="0">
              <a:buNone/>
              <a:defRPr sz="1800" baseline="0"/>
            </a:lvl1pPr>
          </a:lstStyle>
          <a:p>
            <a:pPr lvl="0" algn="ctr"/>
            <a:r>
              <a:rPr lang="en-US" b="1" dirty="0">
                <a:solidFill>
                  <a:schemeClr val="bg1"/>
                </a:solidFill>
              </a:rPr>
              <a:t>Rhetorical Question</a:t>
            </a:r>
          </a:p>
        </p:txBody>
      </p:sp>
      <p:sp>
        <p:nvSpPr>
          <p:cNvPr id="21" name="Text Placeholder 4"/>
          <p:cNvSpPr>
            <a:spLocks noGrp="1"/>
          </p:cNvSpPr>
          <p:nvPr>
            <p:ph type="body" sz="quarter" idx="4294967295" hasCustomPrompt="1"/>
          </p:nvPr>
        </p:nvSpPr>
        <p:spPr>
          <a:xfrm>
            <a:off x="9183032" y="2926744"/>
            <a:ext cx="1970031" cy="633018"/>
          </a:xfrm>
          <a:prstGeom prst="rect">
            <a:avLst/>
          </a:prstGeom>
        </p:spPr>
        <p:txBody>
          <a:bodyPr anchor="ctr"/>
          <a:lstStyle>
            <a:lvl1pPr marL="0" indent="0">
              <a:buNone/>
              <a:defRPr sz="1800" baseline="0"/>
            </a:lvl1pPr>
          </a:lstStyle>
          <a:p>
            <a:pPr lvl="0" algn="ctr"/>
            <a:r>
              <a:rPr lang="en-US" sz="1700" b="1" dirty="0">
                <a:solidFill>
                  <a:schemeClr val="bg1"/>
                </a:solidFill>
              </a:rPr>
              <a:t>Scientific/ Statistical Claim</a:t>
            </a:r>
          </a:p>
        </p:txBody>
      </p:sp>
      <p:sp>
        <p:nvSpPr>
          <p:cNvPr id="22" name="Text Placeholder 4"/>
          <p:cNvSpPr>
            <a:spLocks noGrp="1"/>
          </p:cNvSpPr>
          <p:nvPr>
            <p:ph type="body" sz="quarter" idx="4294967295" hasCustomPrompt="1"/>
          </p:nvPr>
        </p:nvSpPr>
        <p:spPr>
          <a:xfrm>
            <a:off x="9185351" y="3829504"/>
            <a:ext cx="1970031" cy="535615"/>
          </a:xfrm>
          <a:prstGeom prst="rect">
            <a:avLst/>
          </a:prstGeom>
        </p:spPr>
        <p:txBody>
          <a:bodyPr anchor="ctr"/>
          <a:lstStyle>
            <a:lvl1pPr marL="0" indent="0">
              <a:buNone/>
              <a:defRPr sz="1800" baseline="0"/>
            </a:lvl1pPr>
          </a:lstStyle>
          <a:p>
            <a:pPr lvl="0" algn="ctr"/>
            <a:r>
              <a:rPr lang="en-US" sz="1500" b="1" dirty="0">
                <a:solidFill>
                  <a:schemeClr val="bg1"/>
                </a:solidFill>
              </a:rPr>
              <a:t>Unfinished Comparison/Claim</a:t>
            </a:r>
          </a:p>
        </p:txBody>
      </p:sp>
      <p:sp>
        <p:nvSpPr>
          <p:cNvPr id="23" name="Text Placeholder 54"/>
          <p:cNvSpPr>
            <a:spLocks noGrp="1"/>
          </p:cNvSpPr>
          <p:nvPr>
            <p:ph type="body" sz="quarter" idx="4294967295" hasCustomPrompt="1"/>
          </p:nvPr>
        </p:nvSpPr>
        <p:spPr>
          <a:xfrm>
            <a:off x="9301794" y="4630121"/>
            <a:ext cx="1692627" cy="541338"/>
          </a:xfrm>
          <a:prstGeom prst="rect">
            <a:avLst/>
          </a:prstGeo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a:lvl1pPr>
            <a:lvl2pPr>
              <a:defRPr b="1"/>
            </a:lvl2pPr>
            <a:lvl3pPr>
              <a:defRPr baseline="0"/>
            </a:lvl3pPr>
          </a:lstStyle>
          <a:p>
            <a:pPr lvl="0" algn="ctr"/>
            <a:r>
              <a:rPr lang="en-US" sz="1800" b="1" dirty="0">
                <a:solidFill>
                  <a:schemeClr val="bg1"/>
                </a:solidFill>
              </a:rPr>
              <a:t>Meaningless Terms</a:t>
            </a:r>
          </a:p>
        </p:txBody>
      </p:sp>
    </p:spTree>
    <p:extLst>
      <p:ext uri="{BB962C8B-B14F-4D97-AF65-F5344CB8AC3E}">
        <p14:creationId xmlns:p14="http://schemas.microsoft.com/office/powerpoint/2010/main" val="5009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1" y="309136"/>
            <a:ext cx="7380114" cy="1035920"/>
          </a:xfrm>
        </p:spPr>
        <p:txBody>
          <a:bodyPr/>
          <a:lstStyle/>
          <a:p>
            <a:r>
              <a:rPr lang="en-US" sz="4000" dirty="0">
                <a:ea typeface="Calibri" panose="020F0502020204030204" pitchFamily="34" charset="0"/>
                <a:cs typeface="Times New Roman" panose="02020603050405020304" pitchFamily="18" charset="0"/>
              </a:rPr>
              <a:t>Common Schemes Aimed </a:t>
            </a:r>
            <a:br>
              <a:rPr lang="en-US" sz="4000" dirty="0">
                <a:ea typeface="Calibri" panose="020F0502020204030204" pitchFamily="34" charset="0"/>
                <a:cs typeface="Times New Roman" panose="02020603050405020304" pitchFamily="18" charset="0"/>
              </a:rPr>
            </a:br>
            <a:r>
              <a:rPr lang="en-US" sz="4000" dirty="0">
                <a:ea typeface="Calibri" panose="020F0502020204030204" pitchFamily="34" charset="0"/>
                <a:cs typeface="Times New Roman" panose="02020603050405020304" pitchFamily="18" charset="0"/>
              </a:rPr>
              <a:t>at Consumers</a:t>
            </a:r>
            <a:endParaRPr lang="en-US" dirty="0"/>
          </a:p>
        </p:txBody>
      </p:sp>
      <p:sp>
        <p:nvSpPr>
          <p:cNvPr id="8" name="Subtitle 7"/>
          <p:cNvSpPr>
            <a:spLocks noGrp="1"/>
          </p:cNvSpPr>
          <p:nvPr>
            <p:ph type="subTitle" idx="1"/>
          </p:nvPr>
        </p:nvSpPr>
        <p:spPr/>
        <p:txBody>
          <a:bodyPr/>
          <a:lstStyle/>
          <a:p>
            <a:r>
              <a:rPr lang="en-US" sz="1800" dirty="0"/>
              <a:t>Consumer Awareness</a:t>
            </a:r>
          </a:p>
        </p:txBody>
      </p:sp>
      <p:graphicFrame>
        <p:nvGraphicFramePr>
          <p:cNvPr id="3" name="Diagram 2"/>
          <p:cNvGraphicFramePr/>
          <p:nvPr>
            <p:extLst>
              <p:ext uri="{D42A27DB-BD31-4B8C-83A1-F6EECF244321}">
                <p14:modId xmlns:p14="http://schemas.microsoft.com/office/powerpoint/2010/main" val="1118231675"/>
              </p:ext>
            </p:extLst>
          </p:nvPr>
        </p:nvGraphicFramePr>
        <p:xfrm>
          <a:off x="447040" y="1345057"/>
          <a:ext cx="5338025" cy="481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Decorative Image" title="Decorative 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9981" y="1642148"/>
            <a:ext cx="4898958" cy="3462951"/>
          </a:xfrm>
          <a:prstGeom prst="rect">
            <a:avLst/>
          </a:prstGeom>
          <a:effectLst>
            <a:outerShdw blurRad="292100" dist="139700" dir="2700000" sx="103000" sy="103000" algn="tl" rotWithShape="0">
              <a:prstClr val="black">
                <a:alpha val="65000"/>
              </a:prstClr>
            </a:outerShdw>
          </a:effectLst>
        </p:spPr>
      </p:pic>
      <p:sp>
        <p:nvSpPr>
          <p:cNvPr id="7" name="Text Placeholder 6"/>
          <p:cNvSpPr>
            <a:spLocks noGrp="1"/>
          </p:cNvSpPr>
          <p:nvPr>
            <p:ph type="body" sz="quarter" idx="4294967295" hasCustomPrompt="1"/>
          </p:nvPr>
        </p:nvSpPr>
        <p:spPr>
          <a:xfrm>
            <a:off x="447038" y="2104642"/>
            <a:ext cx="2547522" cy="467842"/>
          </a:xfrm>
          <a:prstGeom prst="rect">
            <a:avLst/>
          </a:prstGeom>
          <a:ln>
            <a:solidFill>
              <a:schemeClr val="tx1"/>
            </a:solidFill>
          </a:ln>
        </p:spPr>
        <p:txBody>
          <a:bodyPr anchor="ctr"/>
          <a:lstStyle>
            <a:lvl1pPr marL="0" indent="0">
              <a:buNone/>
              <a:defRPr/>
            </a:lvl1pPr>
          </a:lstStyle>
          <a:p>
            <a:pPr lvl="0" algn="ctr"/>
            <a:r>
              <a:rPr lang="en-US" sz="2000" dirty="0"/>
              <a:t>Technological Tools</a:t>
            </a:r>
          </a:p>
        </p:txBody>
      </p:sp>
      <p:sp>
        <p:nvSpPr>
          <p:cNvPr id="9" name="Text Placeholder 6"/>
          <p:cNvSpPr>
            <a:spLocks noGrp="1"/>
          </p:cNvSpPr>
          <p:nvPr>
            <p:ph type="body" sz="quarter" idx="4294967295" hasCustomPrompt="1"/>
          </p:nvPr>
        </p:nvSpPr>
        <p:spPr>
          <a:xfrm>
            <a:off x="447038" y="2601756"/>
            <a:ext cx="2499361" cy="592043"/>
          </a:xfrm>
          <a:prstGeom prst="rect">
            <a:avLst/>
          </a:prstGeom>
        </p:spPr>
        <p:txBody>
          <a:bodyPr/>
          <a:lstStyle>
            <a:lvl1pPr marL="0" indent="0" rtl="0">
              <a:buNone/>
              <a:defRPr/>
            </a:lvl1pPr>
          </a:lstStyle>
          <a:p>
            <a:pPr marL="173736" lvl="0" indent="-173736" rtl="0">
              <a:lnSpc>
                <a:spcPct val="100000"/>
              </a:lnSpc>
              <a:spcBef>
                <a:spcPts val="0"/>
              </a:spcBef>
              <a:spcAft>
                <a:spcPts val="384"/>
              </a:spcAft>
              <a:buFont typeface="Arial" panose="020B0604020202020204" pitchFamily="34" charset="0"/>
              <a:buChar char="•"/>
            </a:pPr>
            <a:r>
              <a:rPr lang="en-US" sz="1600" dirty="0"/>
              <a:t>Skimming</a:t>
            </a:r>
          </a:p>
          <a:p>
            <a:pPr marL="173736" lvl="0" indent="-173736" rtl="0">
              <a:lnSpc>
                <a:spcPct val="100000"/>
              </a:lnSpc>
              <a:spcBef>
                <a:spcPts val="0"/>
              </a:spcBef>
              <a:spcAft>
                <a:spcPts val="384"/>
              </a:spcAft>
              <a:buFont typeface="Arial" panose="020B0604020202020204" pitchFamily="34" charset="0"/>
              <a:buChar char="•"/>
            </a:pPr>
            <a:r>
              <a:rPr lang="en-US" sz="1600" dirty="0"/>
              <a:t>ID spoofing</a:t>
            </a:r>
          </a:p>
          <a:p>
            <a:pPr marL="173736" lvl="0" indent="-173736" rtl="0">
              <a:lnSpc>
                <a:spcPct val="100000"/>
              </a:lnSpc>
              <a:spcBef>
                <a:spcPts val="0"/>
              </a:spcBef>
              <a:spcAft>
                <a:spcPts val="384"/>
              </a:spcAft>
              <a:buFont typeface="Arial" panose="020B0604020202020204" pitchFamily="34" charset="0"/>
              <a:buChar char="•"/>
            </a:pPr>
            <a:r>
              <a:rPr lang="en-US" sz="1600" dirty="0"/>
              <a:t>Phishing schemes</a:t>
            </a:r>
          </a:p>
        </p:txBody>
      </p:sp>
      <p:sp>
        <p:nvSpPr>
          <p:cNvPr id="10" name="Text Placeholder 6"/>
          <p:cNvSpPr>
            <a:spLocks noGrp="1"/>
          </p:cNvSpPr>
          <p:nvPr>
            <p:ph type="body" sz="quarter" idx="4294967295" hasCustomPrompt="1"/>
          </p:nvPr>
        </p:nvSpPr>
        <p:spPr>
          <a:xfrm>
            <a:off x="3242307" y="2104642"/>
            <a:ext cx="2542758" cy="467842"/>
          </a:xfrm>
          <a:prstGeom prst="rect">
            <a:avLst/>
          </a:prstGeom>
          <a:ln>
            <a:solidFill>
              <a:schemeClr val="tx1"/>
            </a:solidFill>
          </a:ln>
        </p:spPr>
        <p:txBody>
          <a:bodyPr anchor="ctr"/>
          <a:lstStyle>
            <a:lvl1pPr marL="0" indent="0" rtl="0">
              <a:buNone/>
              <a:defRPr/>
            </a:lvl1pPr>
          </a:lstStyle>
          <a:p>
            <a:pPr lvl="0" algn="ctr" rtl="0"/>
            <a:r>
              <a:rPr lang="en-US" sz="2000" dirty="0"/>
              <a:t>Misrepresentation</a:t>
            </a:r>
          </a:p>
        </p:txBody>
      </p:sp>
      <p:sp>
        <p:nvSpPr>
          <p:cNvPr id="11" name="Text Placeholder 6"/>
          <p:cNvSpPr>
            <a:spLocks noGrp="1"/>
          </p:cNvSpPr>
          <p:nvPr>
            <p:ph type="body" sz="quarter" idx="4294967295" hasCustomPrompt="1"/>
          </p:nvPr>
        </p:nvSpPr>
        <p:spPr>
          <a:xfrm>
            <a:off x="3261360" y="2640668"/>
            <a:ext cx="2523705" cy="955972"/>
          </a:xfrm>
          <a:prstGeom prst="rect">
            <a:avLst/>
          </a:prstGeom>
        </p:spPr>
        <p:txBody>
          <a:bodyPr/>
          <a:lstStyle>
            <a:lvl1pPr marL="457200" indent="-457200" rtl="0">
              <a:buFont typeface="Arial" panose="020B0604020202020204" pitchFamily="34" charset="0"/>
              <a:buChar char="•"/>
              <a:defRPr/>
            </a:lvl1pPr>
          </a:lstStyle>
          <a:p>
            <a:pPr marL="173736" lvl="0" indent="-173736" rtl="0"/>
            <a:r>
              <a:rPr lang="en-US" sz="1600" dirty="0"/>
              <a:t>Sellers make you believe the deal is different than it really is!</a:t>
            </a:r>
          </a:p>
        </p:txBody>
      </p:sp>
      <p:sp>
        <p:nvSpPr>
          <p:cNvPr id="12" name="Text Placeholder 6"/>
          <p:cNvSpPr>
            <a:spLocks noGrp="1"/>
          </p:cNvSpPr>
          <p:nvPr>
            <p:ph type="body" sz="quarter" idx="4294967295" hasCustomPrompt="1"/>
          </p:nvPr>
        </p:nvSpPr>
        <p:spPr>
          <a:xfrm>
            <a:off x="447040" y="3876367"/>
            <a:ext cx="2547520" cy="401892"/>
          </a:xfrm>
          <a:prstGeom prst="rect">
            <a:avLst/>
          </a:prstGeom>
          <a:ln>
            <a:solidFill>
              <a:schemeClr val="tx1"/>
            </a:solidFill>
          </a:ln>
        </p:spPr>
        <p:txBody>
          <a:bodyPr anchor="ctr"/>
          <a:lstStyle>
            <a:lvl1pPr marL="0" indent="0" rtl="0">
              <a:buFont typeface="Arial" panose="020B0604020202020204" pitchFamily="34" charset="0"/>
              <a:buNone/>
              <a:defRPr/>
            </a:lvl1pPr>
          </a:lstStyle>
          <a:p>
            <a:pPr lvl="0" algn="ctr" rtl="0"/>
            <a:r>
              <a:rPr lang="en-US" sz="2000" dirty="0"/>
              <a:t>Scams</a:t>
            </a:r>
          </a:p>
        </p:txBody>
      </p:sp>
      <p:sp>
        <p:nvSpPr>
          <p:cNvPr id="13" name="Text Placeholder 6"/>
          <p:cNvSpPr>
            <a:spLocks noGrp="1"/>
          </p:cNvSpPr>
          <p:nvPr>
            <p:ph type="body" sz="quarter" idx="4294967295" hasCustomPrompt="1"/>
          </p:nvPr>
        </p:nvSpPr>
        <p:spPr>
          <a:xfrm>
            <a:off x="447040" y="4345466"/>
            <a:ext cx="2523705" cy="1025972"/>
          </a:xfrm>
          <a:prstGeom prst="rect">
            <a:avLst/>
          </a:prstGeom>
        </p:spPr>
        <p:txBody>
          <a:bodyPr/>
          <a:lstStyle>
            <a:lvl1pPr marL="457200" indent="-457200" rtl="0">
              <a:buFont typeface="Arial" panose="020B0604020202020204" pitchFamily="34" charset="0"/>
              <a:buChar char="•"/>
              <a:defRPr/>
            </a:lvl1pPr>
          </a:lstStyle>
          <a:p>
            <a:pPr marL="173736" lvl="0" indent="-173736" rtl="0">
              <a:spcBef>
                <a:spcPts val="0"/>
              </a:spcBef>
              <a:spcAft>
                <a:spcPts val="384"/>
              </a:spcAft>
            </a:pPr>
            <a:r>
              <a:rPr lang="en-US" sz="1600" dirty="0"/>
              <a:t>Get-rich-quick deals</a:t>
            </a:r>
          </a:p>
          <a:p>
            <a:pPr marL="173736" lvl="0" indent="-173736" rtl="0">
              <a:lnSpc>
                <a:spcPct val="100000"/>
              </a:lnSpc>
              <a:spcBef>
                <a:spcPts val="0"/>
              </a:spcBef>
              <a:spcAft>
                <a:spcPts val="384"/>
              </a:spcAft>
            </a:pPr>
            <a:r>
              <a:rPr lang="en-US" sz="1600" dirty="0"/>
              <a:t>Pyramid schemes</a:t>
            </a:r>
          </a:p>
          <a:p>
            <a:pPr marL="173736" lvl="0" indent="-173736" rtl="0">
              <a:lnSpc>
                <a:spcPct val="100000"/>
              </a:lnSpc>
              <a:spcBef>
                <a:spcPts val="0"/>
              </a:spcBef>
              <a:spcAft>
                <a:spcPts val="384"/>
              </a:spcAft>
            </a:pPr>
            <a:r>
              <a:rPr lang="en-US" sz="1600" dirty="0"/>
              <a:t>Internet scams</a:t>
            </a:r>
          </a:p>
        </p:txBody>
      </p:sp>
      <p:sp>
        <p:nvSpPr>
          <p:cNvPr id="14" name="Text Placeholder 54"/>
          <p:cNvSpPr>
            <a:spLocks noGrp="1"/>
          </p:cNvSpPr>
          <p:nvPr>
            <p:ph type="body" sz="quarter" idx="4294967295" hasCustomPrompt="1"/>
          </p:nvPr>
        </p:nvSpPr>
        <p:spPr>
          <a:xfrm>
            <a:off x="3242307" y="3876367"/>
            <a:ext cx="2542758" cy="383905"/>
          </a:xfrm>
          <a:prstGeom prst="rect">
            <a:avLst/>
          </a:prstGeom>
          <a:ln>
            <a:solidFill>
              <a:schemeClr val="tx1"/>
            </a:solidFill>
          </a:ln>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300"/>
            </a:lvl1pPr>
            <a:lvl2pPr>
              <a:defRPr b="1"/>
            </a:lvl2pPr>
            <a:lvl3pPr>
              <a:defRPr baseline="0"/>
            </a:lvl3pPr>
          </a:lstStyle>
          <a:p>
            <a:pPr lvl="0" algn="ctr"/>
            <a:r>
              <a:rPr lang="en-US" sz="2000" dirty="0"/>
              <a:t>Frauds</a:t>
            </a:r>
          </a:p>
        </p:txBody>
      </p:sp>
      <p:sp>
        <p:nvSpPr>
          <p:cNvPr id="15" name="Text Placeholder 54"/>
          <p:cNvSpPr>
            <a:spLocks noGrp="1"/>
          </p:cNvSpPr>
          <p:nvPr>
            <p:ph type="body" sz="quarter" idx="4294967295" hasCustomPrompt="1"/>
          </p:nvPr>
        </p:nvSpPr>
        <p:spPr>
          <a:xfrm>
            <a:off x="3261360" y="4302092"/>
            <a:ext cx="2507902" cy="1070628"/>
          </a:xfrm>
          <a:prstGeom prst="rect">
            <a:avLst/>
          </a:prstGeom>
        </p:spPr>
        <p:txBody>
          <a:bodyPr/>
          <a:lstStyle>
            <a:lvl1pPr marL="342900" marR="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2300" baseline="0"/>
            </a:lvl1pPr>
            <a:lvl2pPr>
              <a:defRPr b="1"/>
            </a:lvl2pPr>
            <a:lvl3pPr>
              <a:defRPr baseline="0"/>
            </a:lvl3pPr>
          </a:lstStyle>
          <a:p>
            <a:pPr marL="173736" lvl="0" indent="-173736">
              <a:spcAft>
                <a:spcPts val="384"/>
              </a:spcAft>
            </a:pPr>
            <a:r>
              <a:rPr lang="en-US" sz="1600" dirty="0"/>
              <a:t>Email fraud</a:t>
            </a:r>
          </a:p>
          <a:p>
            <a:pPr marL="173736" lvl="0" indent="-173736">
              <a:spcAft>
                <a:spcPts val="384"/>
              </a:spcAft>
            </a:pPr>
            <a:r>
              <a:rPr lang="en-US" sz="1600" dirty="0"/>
              <a:t>Identify theft</a:t>
            </a:r>
          </a:p>
          <a:p>
            <a:pPr marL="173736" lvl="0" indent="-173736">
              <a:spcAft>
                <a:spcPts val="384"/>
              </a:spcAft>
            </a:pPr>
            <a:r>
              <a:rPr lang="en-US" sz="1600" dirty="0"/>
              <a:t>Telemarketing fraud</a:t>
            </a:r>
          </a:p>
        </p:txBody>
      </p:sp>
    </p:spTree>
    <p:extLst>
      <p:ext uri="{BB962C8B-B14F-4D97-AF65-F5344CB8AC3E}">
        <p14:creationId xmlns:p14="http://schemas.microsoft.com/office/powerpoint/2010/main" val="184097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237129" y="79096"/>
            <a:ext cx="11085500" cy="936332"/>
          </a:xfrm>
        </p:spPr>
        <p:txBody>
          <a:bodyPr/>
          <a:lstStyle/>
          <a:p>
            <a:r>
              <a:rPr lang="en-US" sz="4000" dirty="0"/>
              <a:t>Why Are Service Members Vulnerable?</a:t>
            </a:r>
          </a:p>
        </p:txBody>
      </p:sp>
      <p:sp>
        <p:nvSpPr>
          <p:cNvPr id="21" name="Subtitle 20"/>
          <p:cNvSpPr>
            <a:spLocks noGrp="1"/>
          </p:cNvSpPr>
          <p:nvPr>
            <p:ph type="subTitle" idx="1"/>
          </p:nvPr>
        </p:nvSpPr>
        <p:spPr/>
        <p:txBody>
          <a:bodyPr/>
          <a:lstStyle/>
          <a:p>
            <a:r>
              <a:rPr lang="en-US" sz="1800" dirty="0"/>
              <a:t>Consumer Awareness</a:t>
            </a:r>
          </a:p>
        </p:txBody>
      </p:sp>
      <p:pic>
        <p:nvPicPr>
          <p:cNvPr id="9" name="Picture 8" descr="Decorative Image" title="Decorative 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3053" y="1116603"/>
            <a:ext cx="4755776" cy="4755776"/>
          </a:xfrm>
          <a:prstGeom prst="rect">
            <a:avLst/>
          </a:prstGeom>
          <a:ln>
            <a:noFill/>
          </a:ln>
          <a:effectLst>
            <a:outerShdw blurRad="292100" dist="139700" dir="2700000" algn="tl" rotWithShape="0">
              <a:srgbClr val="333333">
                <a:alpha val="65000"/>
              </a:srgbClr>
            </a:outerShdw>
          </a:effectLst>
        </p:spPr>
      </p:pic>
      <p:sp>
        <p:nvSpPr>
          <p:cNvPr id="7" name="Text Placeholder 4"/>
          <p:cNvSpPr>
            <a:spLocks noGrp="1"/>
          </p:cNvSpPr>
          <p:nvPr>
            <p:ph type="body" sz="quarter" idx="4294967295" hasCustomPrompt="1"/>
          </p:nvPr>
        </p:nvSpPr>
        <p:spPr>
          <a:xfrm>
            <a:off x="1237129" y="1533207"/>
            <a:ext cx="5127576" cy="4493876"/>
          </a:xfrm>
          <a:prstGeom prst="rect">
            <a:avLst/>
          </a:prstGeom>
        </p:spPr>
        <p:txBody>
          <a:bodyPr/>
          <a:lstStyle>
            <a:lvl1pPr marL="171450" indent="-171450">
              <a:buFont typeface="Arial" panose="020B0604020202020204" pitchFamily="34" charset="0"/>
              <a:buChar char="•"/>
              <a:defRPr sz="1000" baseline="0"/>
            </a:lvl1pPr>
          </a:lstStyle>
          <a:p>
            <a:pPr lvl="0">
              <a:spcAft>
                <a:spcPts val="1800"/>
              </a:spcAft>
            </a:pPr>
            <a:r>
              <a:rPr lang="en-US" sz="2200" dirty="0"/>
              <a:t>Steady income</a:t>
            </a:r>
          </a:p>
          <a:p>
            <a:pPr lvl="0">
              <a:spcAft>
                <a:spcPts val="1800"/>
              </a:spcAft>
            </a:pPr>
            <a:r>
              <a:rPr lang="en-US" sz="2200" dirty="0"/>
              <a:t>Limited consumer education</a:t>
            </a:r>
          </a:p>
          <a:p>
            <a:pPr lvl="0">
              <a:spcAft>
                <a:spcPts val="1800"/>
              </a:spcAft>
            </a:pPr>
            <a:r>
              <a:rPr lang="en-US" sz="2200" dirty="0"/>
              <a:t>Greater financial needs through marriage</a:t>
            </a:r>
          </a:p>
          <a:p>
            <a:pPr lvl="0">
              <a:spcAft>
                <a:spcPts val="1800"/>
              </a:spcAft>
            </a:pPr>
            <a:r>
              <a:rPr lang="en-US" sz="2200" dirty="0"/>
              <a:t>Targeted marketing</a:t>
            </a:r>
          </a:p>
        </p:txBody>
      </p:sp>
    </p:spTree>
    <p:extLst>
      <p:ext uri="{BB962C8B-B14F-4D97-AF65-F5344CB8AC3E}">
        <p14:creationId xmlns:p14="http://schemas.microsoft.com/office/powerpoint/2010/main" val="15857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180780964"/>
              </p:ext>
            </p:extLst>
          </p:nvPr>
        </p:nvGraphicFramePr>
        <p:xfrm>
          <a:off x="5210175" y="1279629"/>
          <a:ext cx="7074421" cy="4590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Tips to Guide Shopping Decisions</a:t>
            </a:r>
          </a:p>
        </p:txBody>
      </p:sp>
      <p:sp>
        <p:nvSpPr>
          <p:cNvPr id="3" name="Subtitle 2"/>
          <p:cNvSpPr>
            <a:spLocks noGrp="1"/>
          </p:cNvSpPr>
          <p:nvPr>
            <p:ph type="subTitle" idx="1"/>
          </p:nvPr>
        </p:nvSpPr>
        <p:spPr/>
        <p:txBody>
          <a:bodyPr/>
          <a:lstStyle/>
          <a:p>
            <a:r>
              <a:rPr lang="en-US" sz="1800" dirty="0"/>
              <a:t>Consumer Awareness</a:t>
            </a:r>
          </a:p>
        </p:txBody>
      </p:sp>
      <p:graphicFrame>
        <p:nvGraphicFramePr>
          <p:cNvPr id="9" name="Diagram 8"/>
          <p:cNvGraphicFramePr/>
          <p:nvPr>
            <p:extLst>
              <p:ext uri="{D42A27DB-BD31-4B8C-83A1-F6EECF244321}">
                <p14:modId xmlns:p14="http://schemas.microsoft.com/office/powerpoint/2010/main" val="1200965210"/>
              </p:ext>
            </p:extLst>
          </p:nvPr>
        </p:nvGraphicFramePr>
        <p:xfrm>
          <a:off x="38407" y="1260008"/>
          <a:ext cx="6895793" cy="4601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 Placeholder 4"/>
          <p:cNvSpPr>
            <a:spLocks noGrp="1"/>
          </p:cNvSpPr>
          <p:nvPr>
            <p:ph type="body" sz="quarter" idx="4294967295" hasCustomPrompt="1"/>
          </p:nvPr>
        </p:nvSpPr>
        <p:spPr>
          <a:xfrm>
            <a:off x="1677519" y="1392156"/>
            <a:ext cx="4325485" cy="711786"/>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Is it a want or need?</a:t>
            </a:r>
          </a:p>
        </p:txBody>
      </p:sp>
      <p:sp>
        <p:nvSpPr>
          <p:cNvPr id="6" name="Text Placeholder 4"/>
          <p:cNvSpPr>
            <a:spLocks noGrp="1"/>
          </p:cNvSpPr>
          <p:nvPr>
            <p:ph type="body" sz="quarter" idx="4294967295" hasCustomPrompt="1"/>
          </p:nvPr>
        </p:nvSpPr>
        <p:spPr>
          <a:xfrm>
            <a:off x="1646688" y="2605847"/>
            <a:ext cx="4325485" cy="726678"/>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Know what you can afford</a:t>
            </a:r>
          </a:p>
        </p:txBody>
      </p:sp>
      <p:sp>
        <p:nvSpPr>
          <p:cNvPr id="7" name="Text Placeholder 4"/>
          <p:cNvSpPr>
            <a:spLocks noGrp="1"/>
          </p:cNvSpPr>
          <p:nvPr>
            <p:ph type="body" sz="quarter" idx="4294967295" hasCustomPrompt="1"/>
          </p:nvPr>
        </p:nvSpPr>
        <p:spPr>
          <a:xfrm>
            <a:off x="1739183" y="3834430"/>
            <a:ext cx="4263821" cy="726677"/>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Do your homework</a:t>
            </a:r>
          </a:p>
        </p:txBody>
      </p:sp>
      <p:sp>
        <p:nvSpPr>
          <p:cNvPr id="10" name="Text Placeholder 4"/>
          <p:cNvSpPr>
            <a:spLocks noGrp="1"/>
          </p:cNvSpPr>
          <p:nvPr>
            <p:ph type="body" sz="quarter" idx="4294967295" hasCustomPrompt="1"/>
          </p:nvPr>
        </p:nvSpPr>
        <p:spPr>
          <a:xfrm>
            <a:off x="1739181" y="5038209"/>
            <a:ext cx="4263823" cy="738917"/>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Check the warranty/guarantee</a:t>
            </a:r>
          </a:p>
        </p:txBody>
      </p:sp>
      <p:sp>
        <p:nvSpPr>
          <p:cNvPr id="11" name="Text Placeholder 4"/>
          <p:cNvSpPr>
            <a:spLocks noGrp="1"/>
          </p:cNvSpPr>
          <p:nvPr>
            <p:ph type="body" sz="quarter" idx="4294967295" hasCustomPrompt="1"/>
          </p:nvPr>
        </p:nvSpPr>
        <p:spPr>
          <a:xfrm>
            <a:off x="6934200" y="1279629"/>
            <a:ext cx="4419600" cy="945687"/>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Get agreements in writing</a:t>
            </a:r>
          </a:p>
        </p:txBody>
      </p:sp>
      <p:sp>
        <p:nvSpPr>
          <p:cNvPr id="12" name="Text Placeholder 4"/>
          <p:cNvSpPr>
            <a:spLocks noGrp="1"/>
          </p:cNvSpPr>
          <p:nvPr>
            <p:ph type="body" sz="quarter" idx="4294967295" hasCustomPrompt="1"/>
          </p:nvPr>
        </p:nvSpPr>
        <p:spPr>
          <a:xfrm>
            <a:off x="6934200" y="2469025"/>
            <a:ext cx="4419600" cy="1000322"/>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Too good to be true?</a:t>
            </a:r>
          </a:p>
        </p:txBody>
      </p:sp>
      <p:sp>
        <p:nvSpPr>
          <p:cNvPr id="13" name="Text Placeholder 4"/>
          <p:cNvSpPr>
            <a:spLocks noGrp="1"/>
          </p:cNvSpPr>
          <p:nvPr>
            <p:ph type="body" sz="quarter" idx="4294967295" hasCustomPrompt="1"/>
          </p:nvPr>
        </p:nvSpPr>
        <p:spPr>
          <a:xfrm>
            <a:off x="6934200" y="3713056"/>
            <a:ext cx="4349496" cy="1000976"/>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Sleep on it</a:t>
            </a:r>
          </a:p>
        </p:txBody>
      </p:sp>
      <p:sp>
        <p:nvSpPr>
          <p:cNvPr id="14" name="Text Placeholder 4"/>
          <p:cNvSpPr>
            <a:spLocks noGrp="1"/>
          </p:cNvSpPr>
          <p:nvPr>
            <p:ph type="body" sz="quarter" idx="4294967295" hasCustomPrompt="1"/>
          </p:nvPr>
        </p:nvSpPr>
        <p:spPr>
          <a:xfrm>
            <a:off x="6934200" y="4933950"/>
            <a:ext cx="4419600" cy="956199"/>
          </a:xfrm>
          <a:prstGeom prst="rect">
            <a:avLst/>
          </a:prstGeom>
        </p:spPr>
        <p:txBody>
          <a:bodyPr anchor="ctr"/>
          <a:lstStyle>
            <a:lvl1pPr marL="0" indent="0">
              <a:buFont typeface="Arial" panose="020B0604020202020204" pitchFamily="34" charset="0"/>
              <a:buNone/>
              <a:defRPr sz="1000" baseline="0"/>
            </a:lvl1pPr>
          </a:lstStyle>
          <a:p>
            <a:pPr lvl="0" algn="ctr"/>
            <a:r>
              <a:rPr lang="en-US" sz="1900" dirty="0"/>
              <a:t>Picture your future</a:t>
            </a:r>
          </a:p>
        </p:txBody>
      </p:sp>
    </p:spTree>
    <p:extLst>
      <p:ext uri="{BB962C8B-B14F-4D97-AF65-F5344CB8AC3E}">
        <p14:creationId xmlns:p14="http://schemas.microsoft.com/office/powerpoint/2010/main" val="50680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351246"/>
            <a:ext cx="10820400" cy="936332"/>
          </a:xfrm>
        </p:spPr>
        <p:txBody>
          <a:bodyPr/>
          <a:lstStyle/>
          <a:p>
            <a:r>
              <a:rPr lang="en-US" dirty="0"/>
              <a:t>Advantages and Disadvantages of Payment Options</a:t>
            </a:r>
          </a:p>
        </p:txBody>
      </p:sp>
      <p:sp>
        <p:nvSpPr>
          <p:cNvPr id="6" name="Subtitle 2"/>
          <p:cNvSpPr>
            <a:spLocks noGrp="1"/>
          </p:cNvSpPr>
          <p:nvPr>
            <p:ph type="subTitle" idx="1"/>
          </p:nvPr>
        </p:nvSpPr>
        <p:spPr>
          <a:xfrm>
            <a:off x="2860895" y="6174462"/>
            <a:ext cx="6980222" cy="344033"/>
          </a:xfrm>
        </p:spPr>
        <p:txBody>
          <a:bodyPr/>
          <a:lstStyle/>
          <a:p>
            <a:r>
              <a:rPr lang="en-US" sz="1800" dirty="0"/>
              <a:t>Consumer Awareness</a:t>
            </a:r>
          </a:p>
        </p:txBody>
      </p:sp>
      <p:graphicFrame>
        <p:nvGraphicFramePr>
          <p:cNvPr id="3" name="Diagram 2"/>
          <p:cNvGraphicFramePr/>
          <p:nvPr>
            <p:extLst>
              <p:ext uri="{D42A27DB-BD31-4B8C-83A1-F6EECF244321}">
                <p14:modId xmlns:p14="http://schemas.microsoft.com/office/powerpoint/2010/main" val="896763962"/>
              </p:ext>
            </p:extLst>
          </p:nvPr>
        </p:nvGraphicFramePr>
        <p:xfrm>
          <a:off x="0" y="1233714"/>
          <a:ext cx="12192000" cy="47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4"/>
          <p:cNvSpPr>
            <a:spLocks noGrp="1"/>
          </p:cNvSpPr>
          <p:nvPr>
            <p:ph type="body" sz="quarter" idx="4294967295" hasCustomPrompt="1"/>
          </p:nvPr>
        </p:nvSpPr>
        <p:spPr>
          <a:xfrm>
            <a:off x="230125" y="1384789"/>
            <a:ext cx="3670300" cy="684146"/>
          </a:xfrm>
          <a:prstGeom prst="rect">
            <a:avLst/>
          </a:prstGeom>
        </p:spPr>
        <p:txBody>
          <a:bodyPr anchor="t"/>
          <a:lstStyle>
            <a:lvl1pPr marL="0" indent="0">
              <a:buNone/>
              <a:defRPr sz="1600"/>
            </a:lvl1pPr>
          </a:lstStyle>
          <a:p>
            <a:pPr lvl="0" algn="ctr"/>
            <a:r>
              <a:rPr lang="en-US" sz="2400" b="1" dirty="0"/>
              <a:t>Cash</a:t>
            </a:r>
          </a:p>
        </p:txBody>
      </p:sp>
      <p:sp>
        <p:nvSpPr>
          <p:cNvPr id="13" name="Text Placeholder 5"/>
          <p:cNvSpPr>
            <a:spLocks noGrp="1"/>
          </p:cNvSpPr>
          <p:nvPr>
            <p:ph type="body" sz="quarter" idx="4294967295" hasCustomPrompt="1"/>
          </p:nvPr>
        </p:nvSpPr>
        <p:spPr>
          <a:xfrm>
            <a:off x="230125" y="2079492"/>
            <a:ext cx="3681475" cy="1347854"/>
          </a:xfrm>
          <a:prstGeom prst="rect">
            <a:avLst/>
          </a:prstGeom>
        </p:spPr>
        <p:txBody>
          <a:bodyPr numCol="2"/>
          <a:lstStyle>
            <a:lvl1pPr>
              <a:defRPr b="1" u="none"/>
            </a:lvl1pPr>
            <a:lvl2pPr>
              <a:defRPr baseline="0"/>
            </a:lvl2pPr>
          </a:lstStyle>
          <a:p>
            <a:pPr marL="0" lvl="0" indent="0">
              <a:spcBef>
                <a:spcPts val="100"/>
              </a:spcBef>
              <a:spcAft>
                <a:spcPts val="100"/>
              </a:spcAft>
              <a:buNone/>
            </a:pPr>
            <a:r>
              <a:rPr lang="en-US" sz="1600" dirty="0"/>
              <a:t>    Advantages</a:t>
            </a:r>
          </a:p>
          <a:p>
            <a:pPr marL="457200" lvl="1">
              <a:spcBef>
                <a:spcPts val="0"/>
              </a:spcBef>
            </a:pPr>
            <a:r>
              <a:rPr lang="en-US" sz="1600" dirty="0"/>
              <a:t>Instant transaction</a:t>
            </a:r>
          </a:p>
          <a:p>
            <a:pPr marL="457200" lvl="1">
              <a:spcBef>
                <a:spcPts val="0"/>
              </a:spcBef>
            </a:pPr>
            <a:r>
              <a:rPr lang="en-US" sz="1600" dirty="0"/>
              <a:t>No interest</a:t>
            </a:r>
          </a:p>
          <a:p>
            <a:pPr marL="457200" lvl="1">
              <a:spcBef>
                <a:spcPts val="0"/>
              </a:spcBef>
            </a:pPr>
            <a:endParaRPr lang="en-US" sz="1600" dirty="0"/>
          </a:p>
          <a:p>
            <a:pPr marL="0" lvl="0" indent="0">
              <a:spcAft>
                <a:spcPts val="100"/>
              </a:spcAft>
              <a:buNone/>
            </a:pPr>
            <a:r>
              <a:rPr lang="en-US" sz="1600" dirty="0"/>
              <a:t>    Disadvantages</a:t>
            </a:r>
          </a:p>
          <a:p>
            <a:pPr lvl="1">
              <a:spcBef>
                <a:spcPts val="0"/>
              </a:spcBef>
              <a:spcAft>
                <a:spcPts val="100"/>
              </a:spcAft>
            </a:pPr>
            <a:r>
              <a:rPr lang="en-US" sz="1600" dirty="0"/>
              <a:t>No credit building</a:t>
            </a:r>
          </a:p>
          <a:p>
            <a:pPr lvl="1">
              <a:spcBef>
                <a:spcPts val="0"/>
              </a:spcBef>
            </a:pPr>
            <a:r>
              <a:rPr lang="en-US" sz="1600" dirty="0"/>
              <a:t>Carrying large sums</a:t>
            </a:r>
          </a:p>
        </p:txBody>
      </p:sp>
      <p:sp>
        <p:nvSpPr>
          <p:cNvPr id="14" name="Text Placeholder 4"/>
          <p:cNvSpPr>
            <a:spLocks noGrp="1"/>
          </p:cNvSpPr>
          <p:nvPr>
            <p:ph type="body" sz="quarter" idx="4294967295" hasCustomPrompt="1"/>
          </p:nvPr>
        </p:nvSpPr>
        <p:spPr>
          <a:xfrm>
            <a:off x="4889499" y="1384789"/>
            <a:ext cx="2984501" cy="568615"/>
          </a:xfrm>
          <a:prstGeom prst="rect">
            <a:avLst/>
          </a:prstGeom>
        </p:spPr>
        <p:txBody>
          <a:bodyPr/>
          <a:lstStyle>
            <a:lvl1pPr marL="0" indent="0">
              <a:buNone/>
              <a:defRPr sz="1800" baseline="0"/>
            </a:lvl1pPr>
          </a:lstStyle>
          <a:p>
            <a:pPr lvl="0" algn="ctr"/>
            <a:r>
              <a:rPr lang="en-US" sz="2000" b="1" dirty="0"/>
              <a:t>Electronic Funds Transfers (EFTs)</a:t>
            </a:r>
          </a:p>
        </p:txBody>
      </p:sp>
      <p:sp>
        <p:nvSpPr>
          <p:cNvPr id="15" name="Text Placeholder 5"/>
          <p:cNvSpPr>
            <a:spLocks noGrp="1"/>
          </p:cNvSpPr>
          <p:nvPr>
            <p:ph type="body" sz="quarter" idx="4294967295" hasCustomPrompt="1"/>
          </p:nvPr>
        </p:nvSpPr>
        <p:spPr>
          <a:xfrm>
            <a:off x="4141725" y="2079492"/>
            <a:ext cx="3732275" cy="1381281"/>
          </a:xfrm>
          <a:prstGeom prst="rect">
            <a:avLst/>
          </a:prstGeom>
        </p:spPr>
        <p:txBody>
          <a:bodyPr numCol="2"/>
          <a:lstStyle>
            <a:lvl1pPr marL="0" indent="0">
              <a:buNone/>
              <a:defRPr sz="1600" b="1" u="none"/>
            </a:lvl1pPr>
            <a:lvl2pPr>
              <a:defRPr sz="1600" baseline="0"/>
            </a:lvl2pPr>
          </a:lstStyle>
          <a:p>
            <a:pPr lvl="0"/>
            <a:r>
              <a:rPr lang="en-US" dirty="0"/>
              <a:t>    Advantages </a:t>
            </a:r>
          </a:p>
          <a:p>
            <a:pPr marL="457200" lvl="1"/>
            <a:r>
              <a:rPr lang="en-US" dirty="0"/>
              <a:t>Transfer money quickly</a:t>
            </a:r>
          </a:p>
          <a:p>
            <a:pPr marL="457200" lvl="1"/>
            <a:r>
              <a:rPr lang="en-US" dirty="0"/>
              <a:t>Automate payments</a:t>
            </a:r>
          </a:p>
          <a:p>
            <a:pPr lvl="0"/>
            <a:r>
              <a:rPr lang="en-US" dirty="0"/>
              <a:t>     Disadvantages</a:t>
            </a:r>
          </a:p>
          <a:p>
            <a:pPr lvl="1"/>
            <a:r>
              <a:rPr lang="en-US" dirty="0"/>
              <a:t>Timing of transfer</a:t>
            </a:r>
          </a:p>
        </p:txBody>
      </p:sp>
      <p:sp>
        <p:nvSpPr>
          <p:cNvPr id="16" name="Text Placeholder 4"/>
          <p:cNvSpPr>
            <a:spLocks noGrp="1"/>
          </p:cNvSpPr>
          <p:nvPr>
            <p:ph type="body" sz="quarter" idx="4294967295" hasCustomPrompt="1"/>
          </p:nvPr>
        </p:nvSpPr>
        <p:spPr>
          <a:xfrm>
            <a:off x="8891449" y="1384300"/>
            <a:ext cx="2924683" cy="684146"/>
          </a:xfrm>
          <a:prstGeom prst="rect">
            <a:avLst/>
          </a:prstGeom>
        </p:spPr>
        <p:txBody>
          <a:bodyPr/>
          <a:lstStyle>
            <a:lvl1pPr marL="0" indent="0">
              <a:buNone/>
              <a:defRPr sz="1800" baseline="0"/>
            </a:lvl1pPr>
          </a:lstStyle>
          <a:p>
            <a:pPr lvl="0" algn="ctr"/>
            <a:r>
              <a:rPr lang="en-US" sz="2400" b="1" dirty="0"/>
              <a:t>Debit Cards</a:t>
            </a:r>
          </a:p>
        </p:txBody>
      </p:sp>
      <p:sp>
        <p:nvSpPr>
          <p:cNvPr id="17" name="Text Placeholder 5"/>
          <p:cNvSpPr>
            <a:spLocks noGrp="1"/>
          </p:cNvSpPr>
          <p:nvPr>
            <p:ph type="body" sz="quarter" idx="4294967295" hasCustomPrompt="1"/>
          </p:nvPr>
        </p:nvSpPr>
        <p:spPr>
          <a:xfrm>
            <a:off x="8225917" y="2068446"/>
            <a:ext cx="3648583" cy="1617501"/>
          </a:xfrm>
          <a:prstGeom prst="rect">
            <a:avLst/>
          </a:prstGeom>
        </p:spPr>
        <p:txBody>
          <a:bodyPr numCol="2"/>
          <a:lstStyle>
            <a:lvl1pPr marL="0" indent="0">
              <a:buNone/>
              <a:defRPr sz="1600" b="1" u="none"/>
            </a:lvl1pPr>
            <a:lvl2pPr>
              <a:defRPr sz="1600" baseline="0"/>
            </a:lvl2pPr>
          </a:lstStyle>
          <a:p>
            <a:pPr lvl="0"/>
            <a:r>
              <a:rPr lang="en-US" dirty="0"/>
              <a:t>     Advantages </a:t>
            </a:r>
          </a:p>
          <a:p>
            <a:pPr marL="457200" lvl="1"/>
            <a:r>
              <a:rPr lang="en-US" dirty="0"/>
              <a:t>Spending what you already have</a:t>
            </a:r>
          </a:p>
          <a:p>
            <a:pPr lvl="1"/>
            <a:endParaRPr lang="en-US" dirty="0"/>
          </a:p>
          <a:p>
            <a:pPr lvl="0"/>
            <a:r>
              <a:rPr lang="en-US" dirty="0"/>
              <a:t>     Disadvantages</a:t>
            </a:r>
          </a:p>
          <a:p>
            <a:pPr marL="457200" lvl="1"/>
            <a:r>
              <a:rPr lang="en-US" dirty="0"/>
              <a:t>Potential overdraft fees</a:t>
            </a:r>
          </a:p>
        </p:txBody>
      </p:sp>
      <p:sp>
        <p:nvSpPr>
          <p:cNvPr id="18" name="Text Placeholder 4"/>
          <p:cNvSpPr>
            <a:spLocks noGrp="1"/>
          </p:cNvSpPr>
          <p:nvPr>
            <p:ph type="body" sz="quarter" idx="4294967295" hasCustomPrompt="1"/>
          </p:nvPr>
        </p:nvSpPr>
        <p:spPr>
          <a:xfrm>
            <a:off x="241300" y="3620734"/>
            <a:ext cx="3670300" cy="459752"/>
          </a:xfrm>
          <a:prstGeom prst="rect">
            <a:avLst/>
          </a:prstGeom>
        </p:spPr>
        <p:txBody>
          <a:bodyPr/>
          <a:lstStyle>
            <a:lvl1pPr marL="0" indent="0">
              <a:buNone/>
              <a:defRPr sz="1800" baseline="0"/>
            </a:lvl1pPr>
          </a:lstStyle>
          <a:p>
            <a:pPr lvl="0" algn="ctr"/>
            <a:r>
              <a:rPr lang="en-US" sz="2400" dirty="0">
                <a:ln>
                  <a:solidFill>
                    <a:schemeClr val="accent1">
                      <a:hueOff val="0"/>
                      <a:satOff val="0"/>
                      <a:lumOff val="0"/>
                    </a:schemeClr>
                  </a:solidFill>
                </a:ln>
              </a:rPr>
              <a:t>Credit Cards</a:t>
            </a:r>
          </a:p>
        </p:txBody>
      </p:sp>
      <p:sp>
        <p:nvSpPr>
          <p:cNvPr id="19" name="Text Placeholder 5"/>
          <p:cNvSpPr>
            <a:spLocks noGrp="1"/>
          </p:cNvSpPr>
          <p:nvPr>
            <p:ph type="body" sz="quarter" idx="4294967295" hasCustomPrompt="1"/>
          </p:nvPr>
        </p:nvSpPr>
        <p:spPr>
          <a:xfrm>
            <a:off x="241299" y="4273875"/>
            <a:ext cx="3670301" cy="1622100"/>
          </a:xfrm>
          <a:prstGeom prst="rect">
            <a:avLst/>
          </a:prstGeom>
        </p:spPr>
        <p:txBody>
          <a:bodyPr numCol="2"/>
          <a:lstStyle>
            <a:lvl1pPr marL="0" indent="0">
              <a:buNone/>
              <a:defRPr sz="1600" b="1" u="none"/>
            </a:lvl1pPr>
            <a:lvl2pPr>
              <a:defRPr sz="1600" baseline="0"/>
            </a:lvl2pPr>
          </a:lstStyle>
          <a:p>
            <a:pPr lvl="0"/>
            <a:r>
              <a:rPr lang="en-US" dirty="0"/>
              <a:t>        Advantages </a:t>
            </a:r>
          </a:p>
          <a:p>
            <a:pPr lvl="1"/>
            <a:r>
              <a:rPr lang="en-US" dirty="0"/>
              <a:t>Purchase protection</a:t>
            </a:r>
          </a:p>
          <a:p>
            <a:pPr lvl="1"/>
            <a:r>
              <a:rPr lang="en-US" dirty="0"/>
              <a:t>Rewards programs</a:t>
            </a:r>
          </a:p>
          <a:p>
            <a:pPr lvl="1"/>
            <a:endParaRPr lang="en-US" dirty="0"/>
          </a:p>
          <a:p>
            <a:pPr lvl="0"/>
            <a:r>
              <a:rPr lang="en-US" dirty="0"/>
              <a:t>   Disadvantages</a:t>
            </a:r>
          </a:p>
          <a:p>
            <a:pPr marL="457200" lvl="1">
              <a:spcBef>
                <a:spcPts val="0"/>
              </a:spcBef>
            </a:pPr>
            <a:r>
              <a:rPr lang="en-US" dirty="0"/>
              <a:t>Interest charges</a:t>
            </a:r>
          </a:p>
          <a:p>
            <a:pPr marL="457200" lvl="1">
              <a:spcBef>
                <a:spcPts val="0"/>
              </a:spcBef>
            </a:pPr>
            <a:r>
              <a:rPr lang="en-US" dirty="0"/>
              <a:t>Can lead to debt</a:t>
            </a:r>
          </a:p>
          <a:p>
            <a:pPr marL="457200" lvl="1">
              <a:spcBef>
                <a:spcPts val="0"/>
              </a:spcBef>
            </a:pPr>
            <a:r>
              <a:rPr lang="en-US" dirty="0"/>
              <a:t>Annual fees</a:t>
            </a:r>
          </a:p>
        </p:txBody>
      </p:sp>
      <p:sp>
        <p:nvSpPr>
          <p:cNvPr id="20" name="Text Placeholder 4"/>
          <p:cNvSpPr>
            <a:spLocks noGrp="1"/>
          </p:cNvSpPr>
          <p:nvPr>
            <p:ph type="body" sz="quarter" idx="4294967295" hasCustomPrompt="1"/>
          </p:nvPr>
        </p:nvSpPr>
        <p:spPr>
          <a:xfrm>
            <a:off x="4787900" y="3616045"/>
            <a:ext cx="2794000" cy="442826"/>
          </a:xfrm>
          <a:prstGeom prst="rect">
            <a:avLst/>
          </a:prstGeom>
        </p:spPr>
        <p:txBody>
          <a:bodyPr/>
          <a:lstStyle>
            <a:lvl1pPr marL="0" indent="0">
              <a:buNone/>
              <a:defRPr sz="1800" baseline="0"/>
            </a:lvl1pPr>
          </a:lstStyle>
          <a:p>
            <a:pPr lvl="0" algn="ctr"/>
            <a:r>
              <a:rPr lang="en-US" sz="2100" b="1" dirty="0"/>
              <a:t>Mobile Payment Apps</a:t>
            </a:r>
          </a:p>
        </p:txBody>
      </p:sp>
      <p:sp>
        <p:nvSpPr>
          <p:cNvPr id="21" name="Text Placeholder 5"/>
          <p:cNvSpPr>
            <a:spLocks noGrp="1"/>
          </p:cNvSpPr>
          <p:nvPr>
            <p:ph type="body" sz="quarter" idx="4294967295" hasCustomPrompt="1"/>
          </p:nvPr>
        </p:nvSpPr>
        <p:spPr>
          <a:xfrm>
            <a:off x="3900425" y="4273875"/>
            <a:ext cx="3973575" cy="1721920"/>
          </a:xfrm>
          <a:prstGeom prst="rect">
            <a:avLst/>
          </a:prstGeom>
        </p:spPr>
        <p:txBody>
          <a:bodyPr numCol="2"/>
          <a:lstStyle>
            <a:lvl1pPr marL="0" indent="0">
              <a:buNone/>
              <a:defRPr sz="1600" b="1" u="none"/>
            </a:lvl1pPr>
            <a:lvl2pPr>
              <a:defRPr sz="1600" baseline="0"/>
            </a:lvl2pPr>
          </a:lstStyle>
          <a:p>
            <a:pPr lvl="0"/>
            <a:r>
              <a:rPr lang="en-US" dirty="0"/>
              <a:t>        Advantages </a:t>
            </a:r>
          </a:p>
          <a:p>
            <a:pPr lvl="1"/>
            <a:r>
              <a:rPr lang="en-US" dirty="0"/>
              <a:t>Quick transactions</a:t>
            </a:r>
          </a:p>
          <a:p>
            <a:pPr lvl="1"/>
            <a:r>
              <a:rPr lang="en-US" dirty="0"/>
              <a:t>Reduce risk of fraud</a:t>
            </a:r>
          </a:p>
          <a:p>
            <a:pPr lvl="1"/>
            <a:endParaRPr lang="en-US" dirty="0"/>
          </a:p>
          <a:p>
            <a:pPr lvl="0"/>
            <a:r>
              <a:rPr lang="en-US" dirty="0"/>
              <a:t>        Disadvantages</a:t>
            </a:r>
          </a:p>
          <a:p>
            <a:pPr lvl="1">
              <a:spcBef>
                <a:spcPts val="0"/>
              </a:spcBef>
            </a:pPr>
            <a:r>
              <a:rPr lang="en-US" dirty="0"/>
              <a:t>Not all merchants use mobile payment</a:t>
            </a:r>
          </a:p>
          <a:p>
            <a:pPr lvl="1">
              <a:spcBef>
                <a:spcPts val="0"/>
              </a:spcBef>
            </a:pPr>
            <a:r>
              <a:rPr lang="en-US" dirty="0"/>
              <a:t>Limited to smartphones</a:t>
            </a:r>
          </a:p>
        </p:txBody>
      </p:sp>
      <p:sp>
        <p:nvSpPr>
          <p:cNvPr id="22" name="Text Placeholder 4"/>
          <p:cNvSpPr>
            <a:spLocks noGrp="1"/>
          </p:cNvSpPr>
          <p:nvPr>
            <p:ph type="body" sz="quarter" idx="4294967295" hasCustomPrompt="1"/>
          </p:nvPr>
        </p:nvSpPr>
        <p:spPr>
          <a:xfrm>
            <a:off x="8949817" y="3667136"/>
            <a:ext cx="2946400" cy="362551"/>
          </a:xfrm>
          <a:prstGeom prst="rect">
            <a:avLst/>
          </a:prstGeom>
        </p:spPr>
        <p:txBody>
          <a:bodyPr/>
          <a:lstStyle>
            <a:lvl1pPr marL="0" indent="0">
              <a:buNone/>
              <a:defRPr sz="1800" baseline="0"/>
            </a:lvl1pPr>
          </a:lstStyle>
          <a:p>
            <a:pPr lvl="0" algn="ctr"/>
            <a:r>
              <a:rPr lang="en-US" sz="2000" b="1" dirty="0"/>
              <a:t>Buy Now Pay Later</a:t>
            </a:r>
          </a:p>
        </p:txBody>
      </p:sp>
      <p:sp>
        <p:nvSpPr>
          <p:cNvPr id="23" name="Text Placeholder 5"/>
          <p:cNvSpPr>
            <a:spLocks noGrp="1"/>
          </p:cNvSpPr>
          <p:nvPr>
            <p:ph type="body" sz="quarter" idx="4294967295" hasCustomPrompt="1"/>
          </p:nvPr>
        </p:nvSpPr>
        <p:spPr>
          <a:xfrm>
            <a:off x="8225917" y="4273875"/>
            <a:ext cx="3670300" cy="1622100"/>
          </a:xfrm>
          <a:prstGeom prst="rect">
            <a:avLst/>
          </a:prstGeom>
        </p:spPr>
        <p:txBody>
          <a:bodyPr numCol="2"/>
          <a:lstStyle>
            <a:lvl1pPr marL="0" indent="0">
              <a:buNone/>
              <a:defRPr sz="1600" b="1" u="none"/>
            </a:lvl1pPr>
            <a:lvl2pPr>
              <a:defRPr sz="1600" baseline="0"/>
            </a:lvl2pPr>
          </a:lstStyle>
          <a:p>
            <a:pPr lvl="0"/>
            <a:r>
              <a:rPr lang="en-US" dirty="0"/>
              <a:t>        Advantages </a:t>
            </a:r>
          </a:p>
          <a:p>
            <a:pPr lvl="1"/>
            <a:r>
              <a:rPr lang="en-US" dirty="0"/>
              <a:t>No credit inquiry</a:t>
            </a:r>
          </a:p>
          <a:p>
            <a:pPr lvl="1"/>
            <a:endParaRPr lang="en-US" dirty="0"/>
          </a:p>
          <a:p>
            <a:pPr lvl="1"/>
            <a:endParaRPr lang="en-US" dirty="0"/>
          </a:p>
          <a:p>
            <a:pPr lvl="0"/>
            <a:r>
              <a:rPr lang="en-US" dirty="0"/>
              <a:t>    Disadvantages</a:t>
            </a:r>
          </a:p>
          <a:p>
            <a:pPr marL="457200" lvl="1">
              <a:spcBef>
                <a:spcPts val="0"/>
              </a:spcBef>
            </a:pPr>
            <a:r>
              <a:rPr lang="en-US" dirty="0"/>
              <a:t>High fees for late payment</a:t>
            </a:r>
          </a:p>
          <a:p>
            <a:pPr marL="457200" lvl="1">
              <a:spcBef>
                <a:spcPts val="0"/>
              </a:spcBef>
            </a:pPr>
            <a:r>
              <a:rPr lang="en-US" dirty="0"/>
              <a:t>Doesn’t help build credit</a:t>
            </a:r>
          </a:p>
        </p:txBody>
      </p:sp>
    </p:spTree>
    <p:extLst>
      <p:ext uri="{BB962C8B-B14F-4D97-AF65-F5344CB8AC3E}">
        <p14:creationId xmlns:p14="http://schemas.microsoft.com/office/powerpoint/2010/main" val="30655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2304"/>
            <a:ext cx="10820400" cy="936332"/>
          </a:xfrm>
        </p:spPr>
        <p:txBody>
          <a:bodyPr/>
          <a:lstStyle/>
          <a:p>
            <a:r>
              <a:rPr lang="en-US" dirty="0"/>
              <a:t>Signs of Identity Theft</a:t>
            </a:r>
          </a:p>
        </p:txBody>
      </p:sp>
      <p:sp>
        <p:nvSpPr>
          <p:cNvPr id="6" name="Subtitle 2"/>
          <p:cNvSpPr>
            <a:spLocks noGrp="1"/>
          </p:cNvSpPr>
          <p:nvPr>
            <p:ph type="subTitle" idx="1"/>
          </p:nvPr>
        </p:nvSpPr>
        <p:spPr>
          <a:xfrm>
            <a:off x="2860895" y="6174462"/>
            <a:ext cx="6980222" cy="344033"/>
          </a:xfrm>
        </p:spPr>
        <p:txBody>
          <a:bodyPr/>
          <a:lstStyle/>
          <a:p>
            <a:r>
              <a:rPr lang="en-US" sz="1800" dirty="0"/>
              <a:t>Consumer Awareness</a:t>
            </a:r>
          </a:p>
        </p:txBody>
      </p:sp>
      <p:sp>
        <p:nvSpPr>
          <p:cNvPr id="8" name="Text Placeholder 54"/>
          <p:cNvSpPr>
            <a:spLocks noGrp="1"/>
          </p:cNvSpPr>
          <p:nvPr>
            <p:ph type="body" sz="quarter" idx="4294967295" hasCustomPrompt="1"/>
          </p:nvPr>
        </p:nvSpPr>
        <p:spPr>
          <a:xfrm>
            <a:off x="1371600" y="1250664"/>
            <a:ext cx="5523453" cy="5001386"/>
          </a:xfrm>
          <a:prstGeom prst="rect">
            <a:avLst/>
          </a:prstGeom>
        </p:spPr>
        <p:txBody>
          <a:bodyPr/>
          <a:lstStyle>
            <a:lvl1pPr marL="571500" marR="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sz="2200"/>
            </a:lvl1pPr>
            <a:lvl2pPr>
              <a:defRPr b="1"/>
            </a:lvl2pPr>
            <a:lvl3pPr>
              <a:defRPr baseline="0"/>
            </a:lvl3p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Missing bills or statements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Unauthorized transactions or withdrawals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Unexpected calls or letters from debt collectors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Errors on your credit report</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Unexplained changes to your credit score</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Bills for purchases you did not make</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Suspicious activity on your social media or email account</a:t>
            </a:r>
          </a:p>
        </p:txBody>
      </p:sp>
      <p:pic>
        <p:nvPicPr>
          <p:cNvPr id="2" name="Picture 1" descr="A Satisfying Journey: March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053" y="1783348"/>
            <a:ext cx="5032131" cy="3338967"/>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18796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8TaE67KI"/>
  <p:tag name="TAG_BACKING_FORM_KEY" val="6688606-c:\users\nbaer.fmg\desktop\credit management ppt\usaaef ppt_credit_management_20210810.pptx"/>
  <p:tag name="ARTICULATE_PRESENTER_VERSION" val="8"/>
  <p:tag name="ARTICULATE_USED_PAGE_ORIENTATION" val="1"/>
  <p:tag name="ARTICULATE_USED_PAGE_SIZE" val="7"/>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21529</TotalTime>
  <Words>1070</Words>
  <Application>Microsoft Office PowerPoint</Application>
  <PresentationFormat>Widescreen</PresentationFormat>
  <Paragraphs>266</Paragraphs>
  <Slides>21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Arial Black</vt:lpstr>
      <vt:lpstr>Calibri</vt:lpstr>
      <vt:lpstr>Roboto</vt:lpstr>
      <vt:lpstr>Wingdings</vt:lpstr>
      <vt:lpstr>Office Theme</vt:lpstr>
      <vt:lpstr>1_Office Theme</vt:lpstr>
      <vt:lpstr>2_Office Theme</vt:lpstr>
      <vt:lpstr>Consumer Awareness</vt:lpstr>
      <vt:lpstr>Agenda</vt:lpstr>
      <vt:lpstr>Activity: Military Targeted Ads</vt:lpstr>
      <vt:lpstr>Consumer Advertising Techniques</vt:lpstr>
      <vt:lpstr>Common Schemes Aimed  at Consumers</vt:lpstr>
      <vt:lpstr>Why Are Service Members Vulnerable?</vt:lpstr>
      <vt:lpstr>Tips to Guide Shopping Decisions</vt:lpstr>
      <vt:lpstr>Advantages and Disadvantages of Payment Options</vt:lpstr>
      <vt:lpstr>Signs of Identity Theft</vt:lpstr>
      <vt:lpstr>How to Reduce the Risk  of Identity Theft</vt:lpstr>
      <vt:lpstr>Steps to Resolve Identity Theft</vt:lpstr>
      <vt:lpstr>Activity: Deter, Detect, Defend</vt:lpstr>
      <vt:lpstr>Military Legal Protections</vt:lpstr>
      <vt:lpstr>The Military Lending Act (MLA)</vt:lpstr>
      <vt:lpstr>Types of Predatory Lending Practices</vt:lpstr>
      <vt:lpstr>The Servicemembers  Civil Relief Act (SCRA)</vt:lpstr>
      <vt:lpstr>Federal and State Protections</vt:lpstr>
      <vt:lpstr>Resolving Complaints</vt:lpstr>
      <vt:lpstr>Sources of Support</vt:lpstr>
      <vt:lpstr>Resources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Weaver</dc:creator>
  <cp:keywords>Select Classification Level, Public</cp:keywords>
  <cp:lastModifiedBy>Casey-Macias, Catherine</cp:lastModifiedBy>
  <cp:revision>609</cp:revision>
  <dcterms:created xsi:type="dcterms:W3CDTF">2021-06-01T16:43:47Z</dcterms:created>
  <dcterms:modified xsi:type="dcterms:W3CDTF">2025-07-01T20:49:37Z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USAAEF PPT Template_7July2021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TitusGUID">
    <vt:lpwstr>d5816991-72d7-4eb4-aa00-da3acfa220b8</vt:lpwstr>
  </property>
  <property fmtid="{D5CDD505-2E9C-101B-9397-08002B2CF9AE}" pid="6" name="PreClass">
    <vt:lpwstr>False</vt:lpwstr>
  </property>
  <property fmtid="{D5CDD505-2E9C-101B-9397-08002B2CF9AE}" pid="7" name="Classification">
    <vt:lpwstr>Public</vt:lpwstr>
  </property>
  <property fmtid="{D5CDD505-2E9C-101B-9397-08002B2CF9AE}" pid="8" name="ArticulateGUID">
    <vt:lpwstr>3A6AC6B7-D9FF-4403-A614-DCA9CFC5362E</vt:lpwstr>
  </property>
  <property fmtid="{D5CDD505-2E9C-101B-9397-08002B2CF9AE}" pid="9" name="ArticulateProjectFull">
    <vt:lpwstr>C:\Users\acweaver\Documents\$_USAA projects\Credit Management\final\PFC - Credit Management - Presentation - FINAL_20211014_cw.ppta</vt:lpwstr>
  </property>
  <property fmtid="{D5CDD505-2E9C-101B-9397-08002B2CF9AE}" pid="10" name="MSIP_Label_21b8b91c-28ee-4d1f-b2ad-f390f537babc_Enabled">
    <vt:lpwstr>true</vt:lpwstr>
  </property>
  <property fmtid="{D5CDD505-2E9C-101B-9397-08002B2CF9AE}" pid="11" name="MSIP_Label_21b8b91c-28ee-4d1f-b2ad-f390f537babc_SetDate">
    <vt:lpwstr>2025-07-01T20:46:19Z</vt:lpwstr>
  </property>
  <property fmtid="{D5CDD505-2E9C-101B-9397-08002B2CF9AE}" pid="12" name="MSIP_Label_21b8b91c-28ee-4d1f-b2ad-f390f537babc_Method">
    <vt:lpwstr>Privileged</vt:lpwstr>
  </property>
  <property fmtid="{D5CDD505-2E9C-101B-9397-08002B2CF9AE}" pid="13" name="MSIP_Label_21b8b91c-28ee-4d1f-b2ad-f390f537babc_Name">
    <vt:lpwstr>Public USAA EF</vt:lpwstr>
  </property>
  <property fmtid="{D5CDD505-2E9C-101B-9397-08002B2CF9AE}" pid="14" name="MSIP_Label_21b8b91c-28ee-4d1f-b2ad-f390f537babc_SiteId">
    <vt:lpwstr>ecba9361-f186-473c-a3a8-60af39258895</vt:lpwstr>
  </property>
  <property fmtid="{D5CDD505-2E9C-101B-9397-08002B2CF9AE}" pid="15" name="MSIP_Label_21b8b91c-28ee-4d1f-b2ad-f390f537babc_ActionId">
    <vt:lpwstr>5d70df95-864d-4bce-a867-30c9510ced50</vt:lpwstr>
  </property>
  <property fmtid="{D5CDD505-2E9C-101B-9397-08002B2CF9AE}" pid="16" name="MSIP_Label_21b8b91c-28ee-4d1f-b2ad-f390f537babc_ContentBits">
    <vt:lpwstr>0</vt:lpwstr>
  </property>
</Properties>
</file>